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6"/>
  </p:notesMasterIdLst>
  <p:sldIdLst>
    <p:sldId id="256" r:id="rId5"/>
    <p:sldId id="258" r:id="rId6"/>
    <p:sldId id="259" r:id="rId7"/>
    <p:sldId id="260" r:id="rId8"/>
    <p:sldId id="303" r:id="rId9"/>
    <p:sldId id="261" r:id="rId10"/>
    <p:sldId id="305" r:id="rId11"/>
    <p:sldId id="306" r:id="rId12"/>
    <p:sldId id="307" r:id="rId13"/>
    <p:sldId id="317" r:id="rId14"/>
    <p:sldId id="321" r:id="rId15"/>
    <p:sldId id="323" r:id="rId16"/>
    <p:sldId id="322" r:id="rId17"/>
    <p:sldId id="308" r:id="rId18"/>
    <p:sldId id="262" r:id="rId19"/>
    <p:sldId id="309" r:id="rId20"/>
    <p:sldId id="268" r:id="rId21"/>
    <p:sldId id="325" r:id="rId22"/>
    <p:sldId id="310" r:id="rId23"/>
    <p:sldId id="319" r:id="rId24"/>
    <p:sldId id="320" r:id="rId25"/>
    <p:sldId id="318" r:id="rId26"/>
    <p:sldId id="327" r:id="rId27"/>
    <p:sldId id="326" r:id="rId28"/>
    <p:sldId id="311" r:id="rId29"/>
    <p:sldId id="329" r:id="rId30"/>
    <p:sldId id="328" r:id="rId31"/>
    <p:sldId id="316" r:id="rId32"/>
    <p:sldId id="312" r:id="rId33"/>
    <p:sldId id="304" r:id="rId34"/>
    <p:sldId id="315" r:id="rId35"/>
  </p:sldIdLst>
  <p:sldSz cx="9144000" cy="5143500" type="screen16x9"/>
  <p:notesSz cx="6858000" cy="9144000"/>
  <p:embeddedFontLst>
    <p:embeddedFont>
      <p:font typeface="Anybody" panose="020B0604020202020204" charset="0"/>
      <p:regular r:id="rId37"/>
      <p:bold r:id="rId38"/>
      <p:italic r:id="rId39"/>
      <p:boldItalic r:id="rId40"/>
    </p:embeddedFont>
    <p:embeddedFont>
      <p:font typeface="Lucida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DB9"/>
    <a:srgbClr val="08FF20"/>
    <a:srgbClr val="D2A9E8"/>
    <a:srgbClr val="A2D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8C6CA-E772-4CE5-99B1-1C15EC17BFBD}" v="247" dt="2024-01-07T12:35:43.896"/>
    <p1510:client id="{31A7E885-DD21-4A55-AFA7-74163A3DEC2D}" v="400" dt="2024-01-07T20:30:02.191"/>
    <p1510:client id="{4496EF01-55B8-41AF-AEAF-9794E2C8968B}" v="301" dt="2024-01-07T23:58:50.515"/>
    <p1510:client id="{533A4A03-786A-607E-0386-B368BBEB042E}" v="2" dt="2024-01-08T14:44:16.936"/>
    <p1510:client id="{5678DD8D-E5A2-47E0-8936-6CF544BDB281}" v="765" dt="2024-01-08T16:05:41.669"/>
    <p1510:client id="{66C9CDBE-E6B1-47BB-83BC-661770A81B44}" v="26" dt="2024-01-07T18:57:23.373"/>
    <p1510:client id="{66FD505E-1907-EC82-44E0-7B80E916D954}" v="33" dt="2024-01-08T00:02:35.213"/>
    <p1510:client id="{78C8B020-F69A-43D0-9EAE-41C9F6B483FC}" v="137" dt="2024-01-08T13:06:16.079"/>
    <p1510:client id="{936A89E0-ADB1-4F58-BC77-2282F392FF2D}" v="6" dt="2024-01-07T18:58:39.377"/>
    <p1510:client id="{941158FF-6F3C-49E1-92FE-5605CAF6BEC4}" v="6" dt="2024-01-07T20:02:48"/>
    <p1510:client id="{96C0178E-37CB-BD67-03F9-8D34EAF51B80}" v="855" dt="2024-01-07T22:33:42.726"/>
    <p1510:client id="{B7F5ED9D-648F-D8DA-EEA2-B8221B885DD8}" v="1525" dt="2024-01-07T22:21:44.719"/>
    <p1510:client id="{CD8CF500-1DF6-4939-AA53-9E404EDA2067}" v="9" dt="2024-01-07T18:55:20.331"/>
    <p1510:client id="{CE29E4C8-D376-9140-AA02-6647E05F0B3E}" v="123" dt="2024-01-07T22:25:56.508"/>
  </p1510:revLst>
</p1510:revInfo>
</file>

<file path=ppt/tableStyles.xml><?xml version="1.0" encoding="utf-8"?>
<a:tblStyleLst xmlns:a="http://schemas.openxmlformats.org/drawingml/2006/main" def="{3AD833EF-87F3-4CEA-83B5-B328385EDD78}">
  <a:tblStyle styleId="{3AD833EF-87F3-4CEA-83B5-B328385ED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ANTONIO CABELLO ARANGO" userId="S::cricabara@alum.us.es::2a953f40-c34f-4514-bc8e-9b627574333f" providerId="AD" clId="Web-{66FD505E-1907-EC82-44E0-7B80E916D954}"/>
    <pc:docChg chg="modSld">
      <pc:chgData name="CRISTIAN ANTONIO CABELLO ARANGO" userId="S::cricabara@alum.us.es::2a953f40-c34f-4514-bc8e-9b627574333f" providerId="AD" clId="Web-{66FD505E-1907-EC82-44E0-7B80E916D954}" dt="2024-01-08T00:02:35.213" v="26"/>
      <pc:docMkLst>
        <pc:docMk/>
      </pc:docMkLst>
      <pc:sldChg chg="addSp delSp modSp">
        <pc:chgData name="CRISTIAN ANTONIO CABELLO ARANGO" userId="S::cricabara@alum.us.es::2a953f40-c34f-4514-bc8e-9b627574333f" providerId="AD" clId="Web-{66FD505E-1907-EC82-44E0-7B80E916D954}" dt="2024-01-08T00:02:35.213" v="26"/>
        <pc:sldMkLst>
          <pc:docMk/>
          <pc:sldMk cId="147297820" sldId="306"/>
        </pc:sldMkLst>
        <pc:spChg chg="mod">
          <ac:chgData name="CRISTIAN ANTONIO CABELLO ARANGO" userId="S::cricabara@alum.us.es::2a953f40-c34f-4514-bc8e-9b627574333f" providerId="AD" clId="Web-{66FD505E-1907-EC82-44E0-7B80E916D954}" dt="2024-01-08T00:01:47.649" v="21" actId="1076"/>
          <ac:spMkLst>
            <pc:docMk/>
            <pc:sldMk cId="147297820" sldId="306"/>
            <ac:spMk id="19" creationId="{DA184CCE-F8B7-5E2D-6DE3-9DE4929CD484}"/>
          </ac:spMkLst>
        </pc:spChg>
        <pc:spChg chg="mod">
          <ac:chgData name="CRISTIAN ANTONIO CABELLO ARANGO" userId="S::cricabara@alum.us.es::2a953f40-c34f-4514-bc8e-9b627574333f" providerId="AD" clId="Web-{66FD505E-1907-EC82-44E0-7B80E916D954}" dt="2024-01-08T00:02:04.978" v="24" actId="1076"/>
          <ac:spMkLst>
            <pc:docMk/>
            <pc:sldMk cId="147297820" sldId="306"/>
            <ac:spMk id="23" creationId="{60A71E39-2428-8A9D-1183-88ED704077A3}"/>
          </ac:spMkLst>
        </pc:spChg>
        <pc:spChg chg="mod">
          <ac:chgData name="CRISTIAN ANTONIO CABELLO ARANGO" userId="S::cricabara@alum.us.es::2a953f40-c34f-4514-bc8e-9b627574333f" providerId="AD" clId="Web-{66FD505E-1907-EC82-44E0-7B80E916D954}" dt="2024-01-07T23:58:20.394" v="3" actId="20577"/>
          <ac:spMkLst>
            <pc:docMk/>
            <pc:sldMk cId="147297820" sldId="306"/>
            <ac:spMk id="42" creationId="{CB1E03E9-32AE-231D-0D09-1EF6B7B0943A}"/>
          </ac:spMkLst>
        </pc:spChg>
        <pc:picChg chg="add mod ord modCrop">
          <ac:chgData name="CRISTIAN ANTONIO CABELLO ARANGO" userId="S::cricabara@alum.us.es::2a953f40-c34f-4514-bc8e-9b627574333f" providerId="AD" clId="Web-{66FD505E-1907-EC82-44E0-7B80E916D954}" dt="2024-01-08T00:02:35.213" v="26"/>
          <ac:picMkLst>
            <pc:docMk/>
            <pc:sldMk cId="147297820" sldId="306"/>
            <ac:picMk id="3" creationId="{AF4D6460-B33B-F581-266C-462999428CCE}"/>
          </ac:picMkLst>
        </pc:picChg>
        <pc:picChg chg="del">
          <ac:chgData name="CRISTIAN ANTONIO CABELLO ARANGO" userId="S::cricabara@alum.us.es::2a953f40-c34f-4514-bc8e-9b627574333f" providerId="AD" clId="Web-{66FD505E-1907-EC82-44E0-7B80E916D954}" dt="2024-01-07T23:59:51.005" v="4"/>
          <ac:picMkLst>
            <pc:docMk/>
            <pc:sldMk cId="147297820" sldId="306"/>
            <ac:picMk id="6" creationId="{EFF24369-29AA-BD89-0B21-6CC9C81300E5}"/>
          </ac:picMkLst>
        </pc:picChg>
      </pc:sldChg>
    </pc:docChg>
  </pc:docChgLst>
  <pc:docChgLst>
    <pc:chgData name="JUAN MARIA SOJO LOPEZ" userId="S::juasojlop@alum.us.es::0c00906e-4ca6-4572-9f0e-a840639259a5" providerId="AD" clId="Web-{CD8CF500-1DF6-4939-AA53-9E404EDA2067}"/>
    <pc:docChg chg="addSld modSld">
      <pc:chgData name="JUAN MARIA SOJO LOPEZ" userId="S::juasojlop@alum.us.es::0c00906e-4ca6-4572-9f0e-a840639259a5" providerId="AD" clId="Web-{CD8CF500-1DF6-4939-AA53-9E404EDA2067}" dt="2024-01-07T18:55:20.331" v="5" actId="1076"/>
      <pc:docMkLst>
        <pc:docMk/>
      </pc:docMkLst>
      <pc:sldChg chg="delSp modSp add replId">
        <pc:chgData name="JUAN MARIA SOJO LOPEZ" userId="S::juasojlop@alum.us.es::0c00906e-4ca6-4572-9f0e-a840639259a5" providerId="AD" clId="Web-{CD8CF500-1DF6-4939-AA53-9E404EDA2067}" dt="2024-01-07T18:55:20.331" v="5" actId="1076"/>
        <pc:sldMkLst>
          <pc:docMk/>
          <pc:sldMk cId="3389824259" sldId="316"/>
        </pc:sldMkLst>
        <pc:spChg chg="mod">
          <ac:chgData name="JUAN MARIA SOJO LOPEZ" userId="S::juasojlop@alum.us.es::0c00906e-4ca6-4572-9f0e-a840639259a5" providerId="AD" clId="Web-{CD8CF500-1DF6-4939-AA53-9E404EDA2067}" dt="2024-01-07T18:55:20.331" v="5" actId="1076"/>
          <ac:spMkLst>
            <pc:docMk/>
            <pc:sldMk cId="3389824259" sldId="316"/>
            <ac:spMk id="6" creationId="{279C2ACC-88E0-21D7-9B7E-38ACFDF59953}"/>
          </ac:spMkLst>
        </pc:spChg>
        <pc:spChg chg="del mod">
          <ac:chgData name="JUAN MARIA SOJO LOPEZ" userId="S::juasojlop@alum.us.es::0c00906e-4ca6-4572-9f0e-a840639259a5" providerId="AD" clId="Web-{CD8CF500-1DF6-4939-AA53-9E404EDA2067}" dt="2024-01-07T18:55:05.127" v="2"/>
          <ac:spMkLst>
            <pc:docMk/>
            <pc:sldMk cId="3389824259" sldId="316"/>
            <ac:spMk id="12" creationId="{6CC7C851-979A-72C2-BBD0-354B31504511}"/>
          </ac:spMkLst>
        </pc:spChg>
        <pc:picChg chg="mod">
          <ac:chgData name="JUAN MARIA SOJO LOPEZ" userId="S::juasojlop@alum.us.es::0c00906e-4ca6-4572-9f0e-a840639259a5" providerId="AD" clId="Web-{CD8CF500-1DF6-4939-AA53-9E404EDA2067}" dt="2024-01-07T18:55:11.830" v="4" actId="1076"/>
          <ac:picMkLst>
            <pc:docMk/>
            <pc:sldMk cId="3389824259" sldId="316"/>
            <ac:picMk id="5" creationId="{5145B7EE-D486-5D6B-4F64-A34160EC54F3}"/>
          </ac:picMkLst>
        </pc:picChg>
        <pc:picChg chg="del">
          <ac:chgData name="JUAN MARIA SOJO LOPEZ" userId="S::juasojlop@alum.us.es::0c00906e-4ca6-4572-9f0e-a840639259a5" providerId="AD" clId="Web-{CD8CF500-1DF6-4939-AA53-9E404EDA2067}" dt="2024-01-07T18:55:08.908" v="3"/>
          <ac:picMkLst>
            <pc:docMk/>
            <pc:sldMk cId="3389824259" sldId="316"/>
            <ac:picMk id="11" creationId="{2F32FA9C-D354-1C25-151F-D4DF0DE5A1B0}"/>
          </ac:picMkLst>
        </pc:picChg>
      </pc:sldChg>
    </pc:docChg>
  </pc:docChgLst>
  <pc:docChgLst>
    <pc:chgData name="JUAN MARIA SOJO LOPEZ" userId="S::juasojlop@alum.us.es::0c00906e-4ca6-4572-9f0e-a840639259a5" providerId="AD" clId="Web-{66C9CDBE-E6B1-47BB-83BC-661770A81B44}"/>
    <pc:docChg chg="modSld">
      <pc:chgData name="JUAN MARIA SOJO LOPEZ" userId="S::juasojlop@alum.us.es::0c00906e-4ca6-4572-9f0e-a840639259a5" providerId="AD" clId="Web-{66C9CDBE-E6B1-47BB-83BC-661770A81B44}" dt="2024-01-07T18:57:23.373" v="15" actId="1076"/>
      <pc:docMkLst>
        <pc:docMk/>
      </pc:docMkLst>
      <pc:sldChg chg="addSp delSp modSp">
        <pc:chgData name="JUAN MARIA SOJO LOPEZ" userId="S::juasojlop@alum.us.es::0c00906e-4ca6-4572-9f0e-a840639259a5" providerId="AD" clId="Web-{66C9CDBE-E6B1-47BB-83BC-661770A81B44}" dt="2024-01-07T18:57:23.373" v="15" actId="1076"/>
        <pc:sldMkLst>
          <pc:docMk/>
          <pc:sldMk cId="3389824259" sldId="316"/>
        </pc:sldMkLst>
        <pc:spChg chg="mod">
          <ac:chgData name="JUAN MARIA SOJO LOPEZ" userId="S::juasojlop@alum.us.es::0c00906e-4ca6-4572-9f0e-a840639259a5" providerId="AD" clId="Web-{66C9CDBE-E6B1-47BB-83BC-661770A81B44}" dt="2024-01-07T18:57:19.076" v="14" actId="1076"/>
          <ac:spMkLst>
            <pc:docMk/>
            <pc:sldMk cId="3389824259" sldId="316"/>
            <ac:spMk id="6" creationId="{279C2ACC-88E0-21D7-9B7E-38ACFDF59953}"/>
          </ac:spMkLst>
        </pc:spChg>
        <pc:graphicFrameChg chg="add mod modGraphic">
          <ac:chgData name="JUAN MARIA SOJO LOPEZ" userId="S::juasojlop@alum.us.es::0c00906e-4ca6-4572-9f0e-a840639259a5" providerId="AD" clId="Web-{66C9CDBE-E6B1-47BB-83BC-661770A81B44}" dt="2024-01-07T18:57:23.373" v="15" actId="1076"/>
          <ac:graphicFrameMkLst>
            <pc:docMk/>
            <pc:sldMk cId="3389824259" sldId="316"/>
            <ac:graphicFrameMk id="3" creationId="{CEC4D85B-80D1-C418-F2DC-664141FC63F9}"/>
          </ac:graphicFrameMkLst>
        </pc:graphicFrameChg>
        <pc:picChg chg="del">
          <ac:chgData name="JUAN MARIA SOJO LOPEZ" userId="S::juasojlop@alum.us.es::0c00906e-4ca6-4572-9f0e-a840639259a5" providerId="AD" clId="Web-{66C9CDBE-E6B1-47BB-83BC-661770A81B44}" dt="2024-01-07T18:56:18.871" v="0"/>
          <ac:picMkLst>
            <pc:docMk/>
            <pc:sldMk cId="3389824259" sldId="316"/>
            <ac:picMk id="5" creationId="{5145B7EE-D486-5D6B-4F64-A34160EC54F3}"/>
          </ac:picMkLst>
        </pc:picChg>
      </pc:sldChg>
    </pc:docChg>
  </pc:docChgLst>
  <pc:docChgLst>
    <pc:chgData name="PAULA YUAN CESAR AGUILAR" userId="5d167147-2e8d-45bb-83d3-1e45eb5c08c0" providerId="ADAL" clId="{4496EF01-55B8-41AF-AEAF-9794E2C8968B}"/>
    <pc:docChg chg="undo custSel addSld delSld modSld sldOrd delMainMaster">
      <pc:chgData name="PAULA YUAN CESAR AGUILAR" userId="5d167147-2e8d-45bb-83d3-1e45eb5c08c0" providerId="ADAL" clId="{4496EF01-55B8-41AF-AEAF-9794E2C8968B}" dt="2024-01-07T23:58:50.515" v="1990" actId="478"/>
      <pc:docMkLst>
        <pc:docMk/>
      </pc:docMkLst>
      <pc:sldChg chg="addSp delSp modSp mod">
        <pc:chgData name="PAULA YUAN CESAR AGUILAR" userId="5d167147-2e8d-45bb-83d3-1e45eb5c08c0" providerId="ADAL" clId="{4496EF01-55B8-41AF-AEAF-9794E2C8968B}" dt="2024-01-07T23:58:50.515" v="1990" actId="478"/>
        <pc:sldMkLst>
          <pc:docMk/>
          <pc:sldMk cId="0" sldId="262"/>
        </pc:sldMkLst>
        <pc:spChg chg="add mod">
          <ac:chgData name="PAULA YUAN CESAR AGUILAR" userId="5d167147-2e8d-45bb-83d3-1e45eb5c08c0" providerId="ADAL" clId="{4496EF01-55B8-41AF-AEAF-9794E2C8968B}" dt="2024-01-06T17:28:51.718" v="74" actId="255"/>
          <ac:spMkLst>
            <pc:docMk/>
            <pc:sldMk cId="0" sldId="262"/>
            <ac:spMk id="2" creationId="{82949B82-E1B7-97A2-4809-202A3FBFE8EA}"/>
          </ac:spMkLst>
        </pc:spChg>
        <pc:spChg chg="add mod">
          <ac:chgData name="PAULA YUAN CESAR AGUILAR" userId="5d167147-2e8d-45bb-83d3-1e45eb5c08c0" providerId="ADAL" clId="{4496EF01-55B8-41AF-AEAF-9794E2C8968B}" dt="2024-01-06T17:52:11.626" v="414" actId="14100"/>
          <ac:spMkLst>
            <pc:docMk/>
            <pc:sldMk cId="0" sldId="262"/>
            <ac:spMk id="3" creationId="{193ABD14-3899-CD53-EA8E-45C0AF9B509C}"/>
          </ac:spMkLst>
        </pc:spChg>
        <pc:spChg chg="add del mod">
          <ac:chgData name="PAULA YUAN CESAR AGUILAR" userId="5d167147-2e8d-45bb-83d3-1e45eb5c08c0" providerId="ADAL" clId="{4496EF01-55B8-41AF-AEAF-9794E2C8968B}" dt="2024-01-06T17:33:23.793" v="112"/>
          <ac:spMkLst>
            <pc:docMk/>
            <pc:sldMk cId="0" sldId="262"/>
            <ac:spMk id="4" creationId="{5694AE6D-9F73-81CA-9645-FA6B7889B1D4}"/>
          </ac:spMkLst>
        </pc:spChg>
        <pc:spChg chg="add del">
          <ac:chgData name="PAULA YUAN CESAR AGUILAR" userId="5d167147-2e8d-45bb-83d3-1e45eb5c08c0" providerId="ADAL" clId="{4496EF01-55B8-41AF-AEAF-9794E2C8968B}" dt="2024-01-06T17:33:29.176" v="115"/>
          <ac:spMkLst>
            <pc:docMk/>
            <pc:sldMk cId="0" sldId="262"/>
            <ac:spMk id="5" creationId="{69A31660-67E2-7E1D-02BC-949E117A09EB}"/>
          </ac:spMkLst>
        </pc:spChg>
        <pc:spChg chg="add del mod">
          <ac:chgData name="PAULA YUAN CESAR AGUILAR" userId="5d167147-2e8d-45bb-83d3-1e45eb5c08c0" providerId="ADAL" clId="{4496EF01-55B8-41AF-AEAF-9794E2C8968B}" dt="2024-01-07T23:58:50.515" v="1990" actId="478"/>
          <ac:spMkLst>
            <pc:docMk/>
            <pc:sldMk cId="0" sldId="262"/>
            <ac:spMk id="5" creationId="{82330726-693F-7253-3C7E-58B5690D7D9A}"/>
          </ac:spMkLst>
        </pc:spChg>
        <pc:spChg chg="add mod">
          <ac:chgData name="PAULA YUAN CESAR AGUILAR" userId="5d167147-2e8d-45bb-83d3-1e45eb5c08c0" providerId="ADAL" clId="{4496EF01-55B8-41AF-AEAF-9794E2C8968B}" dt="2024-01-06T17:52:07.966" v="413" actId="1076"/>
          <ac:spMkLst>
            <pc:docMk/>
            <pc:sldMk cId="0" sldId="262"/>
            <ac:spMk id="6" creationId="{27CA1545-4C72-D7CB-95CB-42C19B0C4B94}"/>
          </ac:spMkLst>
        </pc:spChg>
        <pc:picChg chg="add mod">
          <ac:chgData name="PAULA YUAN CESAR AGUILAR" userId="5d167147-2e8d-45bb-83d3-1e45eb5c08c0" providerId="ADAL" clId="{4496EF01-55B8-41AF-AEAF-9794E2C8968B}" dt="2024-01-06T17:48:03.054" v="197" actId="1076"/>
          <ac:picMkLst>
            <pc:docMk/>
            <pc:sldMk cId="0" sldId="262"/>
            <ac:picMk id="3076" creationId="{B10518A7-91F2-028B-8D34-8167D5B79301}"/>
          </ac:picMkLst>
        </pc:picChg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3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4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5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6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7"/>
        </pc:sldMkLst>
      </pc:sldChg>
      <pc:sldChg chg="addSp delSp modSp mod ord modNotes">
        <pc:chgData name="PAULA YUAN CESAR AGUILAR" userId="5d167147-2e8d-45bb-83d3-1e45eb5c08c0" providerId="ADAL" clId="{4496EF01-55B8-41AF-AEAF-9794E2C8968B}" dt="2024-01-07T23:33:38.388" v="1864" actId="1076"/>
        <pc:sldMkLst>
          <pc:docMk/>
          <pc:sldMk cId="0" sldId="268"/>
        </pc:sldMkLst>
        <pc:spChg chg="add mod">
          <ac:chgData name="PAULA YUAN CESAR AGUILAR" userId="5d167147-2e8d-45bb-83d3-1e45eb5c08c0" providerId="ADAL" clId="{4496EF01-55B8-41AF-AEAF-9794E2C8968B}" dt="2024-01-07T23:27:29.306" v="1851" actId="20577"/>
          <ac:spMkLst>
            <pc:docMk/>
            <pc:sldMk cId="0" sldId="268"/>
            <ac:spMk id="2" creationId="{7C8E30A5-6B51-8B5C-F3F1-1633DC5F05AD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3" creationId="{EE2FF061-DDF5-E084-78C7-3D8A83869600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5" creationId="{0D1877F1-1CAB-9A06-A6EE-F886B29F8B87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7" creationId="{AA719F5D-B16D-C16F-21A1-196C1B608FC7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9" creationId="{63669A9F-3A42-3949-BCAB-769D425EAB07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11" creationId="{C0D71CD0-B52C-3D2F-3B75-DE681A8FB841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13" creationId="{A9241F63-BC4A-926F-2C98-EE00BBEE0FD9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15" creationId="{136380B7-1AE0-2AE2-B033-698857A1AC51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17" creationId="{B6408898-02E1-4A84-8431-BDC64869235A}"/>
          </ac:spMkLst>
        </pc:spChg>
        <pc:spChg chg="add del mod">
          <ac:chgData name="PAULA YUAN CESAR AGUILAR" userId="5d167147-2e8d-45bb-83d3-1e45eb5c08c0" providerId="ADAL" clId="{4496EF01-55B8-41AF-AEAF-9794E2C8968B}" dt="2024-01-06T18:48:02.352" v="899" actId="478"/>
          <ac:spMkLst>
            <pc:docMk/>
            <pc:sldMk cId="0" sldId="268"/>
            <ac:spMk id="19" creationId="{03B9EBF1-BCB8-BF9B-0817-15D93F9C23F9}"/>
          </ac:spMkLst>
        </pc:spChg>
        <pc:spChg chg="add mod">
          <ac:chgData name="PAULA YUAN CESAR AGUILAR" userId="5d167147-2e8d-45bb-83d3-1e45eb5c08c0" providerId="ADAL" clId="{4496EF01-55B8-41AF-AEAF-9794E2C8968B}" dt="2024-01-07T23:26:50.833" v="1834" actId="14100"/>
          <ac:spMkLst>
            <pc:docMk/>
            <pc:sldMk cId="0" sldId="268"/>
            <ac:spMk id="24" creationId="{CD847010-A4DC-15F8-1634-3F8AFCEB1055}"/>
          </ac:spMkLst>
        </pc:spChg>
        <pc:spChg chg="add mod">
          <ac:chgData name="PAULA YUAN CESAR AGUILAR" userId="5d167147-2e8d-45bb-83d3-1e45eb5c08c0" providerId="ADAL" clId="{4496EF01-55B8-41AF-AEAF-9794E2C8968B}" dt="2024-01-07T23:26:45.360" v="1832" actId="1076"/>
          <ac:spMkLst>
            <pc:docMk/>
            <pc:sldMk cId="0" sldId="268"/>
            <ac:spMk id="25" creationId="{A61FE59C-7A32-86DB-4439-C6C11E1902BC}"/>
          </ac:spMkLst>
        </pc:spChg>
        <pc:spChg chg="add mod">
          <ac:chgData name="PAULA YUAN CESAR AGUILAR" userId="5d167147-2e8d-45bb-83d3-1e45eb5c08c0" providerId="ADAL" clId="{4496EF01-55B8-41AF-AEAF-9794E2C8968B}" dt="2024-01-07T23:27:35.348" v="1852" actId="1076"/>
          <ac:spMkLst>
            <pc:docMk/>
            <pc:sldMk cId="0" sldId="268"/>
            <ac:spMk id="26" creationId="{D140B37B-7032-D2C5-B7C4-8140CE000334}"/>
          </ac:spMkLst>
        </pc:spChg>
        <pc:spChg chg="mod">
          <ac:chgData name="PAULA YUAN CESAR AGUILAR" userId="5d167147-2e8d-45bb-83d3-1e45eb5c08c0" providerId="ADAL" clId="{4496EF01-55B8-41AF-AEAF-9794E2C8968B}" dt="2024-01-06T18:47:53.020" v="897" actId="20577"/>
          <ac:spMkLst>
            <pc:docMk/>
            <pc:sldMk cId="0" sldId="268"/>
            <ac:spMk id="397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398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399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0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1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2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3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4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5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6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7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8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09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10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11" creationId="{00000000-0000-0000-0000-000000000000}"/>
          </ac:spMkLst>
        </pc:spChg>
        <pc:spChg chg="del">
          <ac:chgData name="PAULA YUAN CESAR AGUILAR" userId="5d167147-2e8d-45bb-83d3-1e45eb5c08c0" providerId="ADAL" clId="{4496EF01-55B8-41AF-AEAF-9794E2C8968B}" dt="2024-01-06T18:47:58.490" v="898" actId="478"/>
          <ac:spMkLst>
            <pc:docMk/>
            <pc:sldMk cId="0" sldId="268"/>
            <ac:spMk id="412" creationId="{00000000-0000-0000-0000-000000000000}"/>
          </ac:spMkLst>
        </pc:spChg>
        <pc:picChg chg="add mod">
          <ac:chgData name="PAULA YUAN CESAR AGUILAR" userId="5d167147-2e8d-45bb-83d3-1e45eb5c08c0" providerId="ADAL" clId="{4496EF01-55B8-41AF-AEAF-9794E2C8968B}" dt="2024-01-07T23:33:38.388" v="1864" actId="1076"/>
          <ac:picMkLst>
            <pc:docMk/>
            <pc:sldMk cId="0" sldId="268"/>
            <ac:picMk id="4" creationId="{253AD05D-16AC-1722-9755-8E3E20BA59D9}"/>
          </ac:picMkLst>
        </pc:picChg>
        <pc:picChg chg="add mod">
          <ac:chgData name="PAULA YUAN CESAR AGUILAR" userId="5d167147-2e8d-45bb-83d3-1e45eb5c08c0" providerId="ADAL" clId="{4496EF01-55B8-41AF-AEAF-9794E2C8968B}" dt="2024-01-06T18:48:44.992" v="902" actId="14100"/>
          <ac:picMkLst>
            <pc:docMk/>
            <pc:sldMk cId="0" sldId="268"/>
            <ac:picMk id="21" creationId="{25C5682E-6A78-9C2D-0140-73CC8BBF0054}"/>
          </ac:picMkLst>
        </pc:picChg>
        <pc:picChg chg="add del mod">
          <ac:chgData name="PAULA YUAN CESAR AGUILAR" userId="5d167147-2e8d-45bb-83d3-1e45eb5c08c0" providerId="ADAL" clId="{4496EF01-55B8-41AF-AEAF-9794E2C8968B}" dt="2024-01-07T23:33:32.598" v="1861" actId="478"/>
          <ac:picMkLst>
            <pc:docMk/>
            <pc:sldMk cId="0" sldId="268"/>
            <ac:picMk id="23" creationId="{A3825477-98FA-695E-B099-087B38295612}"/>
          </ac:picMkLst>
        </pc:picChg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69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0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1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2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3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4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5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6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7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8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79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0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1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2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3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4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5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6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7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8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89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0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1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2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3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4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5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6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7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8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299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300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301"/>
        </pc:sldMkLst>
      </pc:sldChg>
      <pc:sldChg chg="del">
        <pc:chgData name="PAULA YUAN CESAR AGUILAR" userId="5d167147-2e8d-45bb-83d3-1e45eb5c08c0" providerId="ADAL" clId="{4496EF01-55B8-41AF-AEAF-9794E2C8968B}" dt="2024-01-06T19:12:41.762" v="1694" actId="2696"/>
        <pc:sldMkLst>
          <pc:docMk/>
          <pc:sldMk cId="0" sldId="302"/>
        </pc:sldMkLst>
      </pc:sldChg>
      <pc:sldChg chg="addSp delSp modSp mod">
        <pc:chgData name="PAULA YUAN CESAR AGUILAR" userId="5d167147-2e8d-45bb-83d3-1e45eb5c08c0" providerId="ADAL" clId="{4496EF01-55B8-41AF-AEAF-9794E2C8968B}" dt="2024-01-06T18:01:59.572" v="550" actId="1076"/>
        <pc:sldMkLst>
          <pc:docMk/>
          <pc:sldMk cId="677569636" sldId="303"/>
        </pc:sldMkLst>
        <pc:picChg chg="add mod">
          <ac:chgData name="PAULA YUAN CESAR AGUILAR" userId="5d167147-2e8d-45bb-83d3-1e45eb5c08c0" providerId="ADAL" clId="{4496EF01-55B8-41AF-AEAF-9794E2C8968B}" dt="2024-01-06T18:01:59.572" v="550" actId="1076"/>
          <ac:picMkLst>
            <pc:docMk/>
            <pc:sldMk cId="677569636" sldId="303"/>
            <ac:picMk id="2" creationId="{A0507B00-BFDB-25B9-C4E0-4325552C2BD5}"/>
          </ac:picMkLst>
        </pc:picChg>
        <pc:picChg chg="del">
          <ac:chgData name="PAULA YUAN CESAR AGUILAR" userId="5d167147-2e8d-45bb-83d3-1e45eb5c08c0" providerId="ADAL" clId="{4496EF01-55B8-41AF-AEAF-9794E2C8968B}" dt="2024-01-06T18:01:56.835" v="549" actId="478"/>
          <ac:picMkLst>
            <pc:docMk/>
            <pc:sldMk cId="677569636" sldId="303"/>
            <ac:picMk id="226" creationId="{00000000-0000-0000-0000-000000000000}"/>
          </ac:picMkLst>
        </pc:picChg>
      </pc:sldChg>
      <pc:sldChg chg="addSp modSp mod">
        <pc:chgData name="PAULA YUAN CESAR AGUILAR" userId="5d167147-2e8d-45bb-83d3-1e45eb5c08c0" providerId="ADAL" clId="{4496EF01-55B8-41AF-AEAF-9794E2C8968B}" dt="2024-01-06T17:46:18.904" v="187" actId="1076"/>
        <pc:sldMkLst>
          <pc:docMk/>
          <pc:sldMk cId="2181141640" sldId="304"/>
        </pc:sldMkLst>
        <pc:spChg chg="mod">
          <ac:chgData name="PAULA YUAN CESAR AGUILAR" userId="5d167147-2e8d-45bb-83d3-1e45eb5c08c0" providerId="ADAL" clId="{4496EF01-55B8-41AF-AEAF-9794E2C8968B}" dt="2024-01-06T17:46:02.090" v="182" actId="14100"/>
          <ac:spMkLst>
            <pc:docMk/>
            <pc:sldMk cId="2181141640" sldId="304"/>
            <ac:spMk id="2" creationId="{EF0E43E8-49EB-F58F-6144-F5575E3DA39B}"/>
          </ac:spMkLst>
        </pc:spChg>
        <pc:spChg chg="mod">
          <ac:chgData name="PAULA YUAN CESAR AGUILAR" userId="5d167147-2e8d-45bb-83d3-1e45eb5c08c0" providerId="ADAL" clId="{4496EF01-55B8-41AF-AEAF-9794E2C8968B}" dt="2024-01-06T17:45:54.089" v="180" actId="14100"/>
          <ac:spMkLst>
            <pc:docMk/>
            <pc:sldMk cId="2181141640" sldId="304"/>
            <ac:spMk id="3" creationId="{008BB2D0-FB3E-EFCE-C6AB-1CEC7A055E40}"/>
          </ac:spMkLst>
        </pc:spChg>
        <pc:picChg chg="mod">
          <ac:chgData name="PAULA YUAN CESAR AGUILAR" userId="5d167147-2e8d-45bb-83d3-1e45eb5c08c0" providerId="ADAL" clId="{4496EF01-55B8-41AF-AEAF-9794E2C8968B}" dt="2024-01-06T17:46:06.248" v="183" actId="1076"/>
          <ac:picMkLst>
            <pc:docMk/>
            <pc:sldMk cId="2181141640" sldId="304"/>
            <ac:picMk id="5" creationId="{DD01F9EB-1F5A-8C7F-6A41-A3F205B545A7}"/>
          </ac:picMkLst>
        </pc:picChg>
        <pc:picChg chg="mod">
          <ac:chgData name="PAULA YUAN CESAR AGUILAR" userId="5d167147-2e8d-45bb-83d3-1e45eb5c08c0" providerId="ADAL" clId="{4496EF01-55B8-41AF-AEAF-9794E2C8968B}" dt="2024-01-06T17:46:07.743" v="184" actId="1076"/>
          <ac:picMkLst>
            <pc:docMk/>
            <pc:sldMk cId="2181141640" sldId="304"/>
            <ac:picMk id="7" creationId="{8F77226D-2F94-AAA9-2462-E17CB4447BCB}"/>
          </ac:picMkLst>
        </pc:picChg>
        <pc:picChg chg="add mod">
          <ac:chgData name="PAULA YUAN CESAR AGUILAR" userId="5d167147-2e8d-45bb-83d3-1e45eb5c08c0" providerId="ADAL" clId="{4496EF01-55B8-41AF-AEAF-9794E2C8968B}" dt="2024-01-06T17:46:18.904" v="187" actId="1076"/>
          <ac:picMkLst>
            <pc:docMk/>
            <pc:sldMk cId="2181141640" sldId="304"/>
            <ac:picMk id="4098" creationId="{B4AC78F9-CBF6-E179-07E8-1473BB4A7566}"/>
          </ac:picMkLst>
        </pc:picChg>
      </pc:sldChg>
      <pc:sldChg chg="addSp delSp modSp mod">
        <pc:chgData name="PAULA YUAN CESAR AGUILAR" userId="5d167147-2e8d-45bb-83d3-1e45eb5c08c0" providerId="ADAL" clId="{4496EF01-55B8-41AF-AEAF-9794E2C8968B}" dt="2024-01-06T18:02:18.869" v="553" actId="1076"/>
        <pc:sldMkLst>
          <pc:docMk/>
          <pc:sldMk cId="2987862349" sldId="305"/>
        </pc:sldMkLst>
        <pc:picChg chg="add mod">
          <ac:chgData name="PAULA YUAN CESAR AGUILAR" userId="5d167147-2e8d-45bb-83d3-1e45eb5c08c0" providerId="ADAL" clId="{4496EF01-55B8-41AF-AEAF-9794E2C8968B}" dt="2024-01-06T18:02:18.869" v="553" actId="1076"/>
          <ac:picMkLst>
            <pc:docMk/>
            <pc:sldMk cId="2987862349" sldId="305"/>
            <ac:picMk id="2" creationId="{881049B8-799E-C351-FA1C-374C24669239}"/>
          </ac:picMkLst>
        </pc:picChg>
        <pc:picChg chg="del">
          <ac:chgData name="PAULA YUAN CESAR AGUILAR" userId="5d167147-2e8d-45bb-83d3-1e45eb5c08c0" providerId="ADAL" clId="{4496EF01-55B8-41AF-AEAF-9794E2C8968B}" dt="2024-01-06T18:02:15.535" v="551" actId="478"/>
          <ac:picMkLst>
            <pc:docMk/>
            <pc:sldMk cId="2987862349" sldId="305"/>
            <ac:picMk id="226" creationId="{00000000-0000-0000-0000-000000000000}"/>
          </ac:picMkLst>
        </pc:picChg>
      </pc:sldChg>
      <pc:sldChg chg="addSp modSp add mod ord">
        <pc:chgData name="PAULA YUAN CESAR AGUILAR" userId="5d167147-2e8d-45bb-83d3-1e45eb5c08c0" providerId="ADAL" clId="{4496EF01-55B8-41AF-AEAF-9794E2C8968B}" dt="2024-01-06T17:58:16.139" v="505" actId="13822"/>
        <pc:sldMkLst>
          <pc:docMk/>
          <pc:sldMk cId="147297820" sldId="306"/>
        </pc:sldMkLst>
        <pc:spChg chg="mod">
          <ac:chgData name="PAULA YUAN CESAR AGUILAR" userId="5d167147-2e8d-45bb-83d3-1e45eb5c08c0" providerId="ADAL" clId="{4496EF01-55B8-41AF-AEAF-9794E2C8968B}" dt="2024-01-06T17:54:10.781" v="478" actId="20577"/>
          <ac:spMkLst>
            <pc:docMk/>
            <pc:sldMk cId="147297820" sldId="306"/>
            <ac:spMk id="2" creationId="{82949B82-E1B7-97A2-4809-202A3FBFE8EA}"/>
          </ac:spMkLst>
        </pc:spChg>
        <pc:picChg chg="add mod modCrop">
          <ac:chgData name="PAULA YUAN CESAR AGUILAR" userId="5d167147-2e8d-45bb-83d3-1e45eb5c08c0" providerId="ADAL" clId="{4496EF01-55B8-41AF-AEAF-9794E2C8968B}" dt="2024-01-06T17:57:19.572" v="500" actId="1076"/>
          <ac:picMkLst>
            <pc:docMk/>
            <pc:sldMk cId="147297820" sldId="306"/>
            <ac:picMk id="4" creationId="{63368761-55BB-7A9B-CA35-8DB1E1C9ADC9}"/>
          </ac:picMkLst>
        </pc:picChg>
        <pc:picChg chg="add mod modCrop">
          <ac:chgData name="PAULA YUAN CESAR AGUILAR" userId="5d167147-2e8d-45bb-83d3-1e45eb5c08c0" providerId="ADAL" clId="{4496EF01-55B8-41AF-AEAF-9794E2C8968B}" dt="2024-01-06T17:57:29.713" v="503" actId="14100"/>
          <ac:picMkLst>
            <pc:docMk/>
            <pc:sldMk cId="147297820" sldId="306"/>
            <ac:picMk id="6" creationId="{24E00790-CAC1-8117-C43C-A67FC96D03CF}"/>
          </ac:picMkLst>
        </pc:picChg>
        <pc:cxnChg chg="add mod">
          <ac:chgData name="PAULA YUAN CESAR AGUILAR" userId="5d167147-2e8d-45bb-83d3-1e45eb5c08c0" providerId="ADAL" clId="{4496EF01-55B8-41AF-AEAF-9794E2C8968B}" dt="2024-01-06T17:58:16.139" v="505" actId="13822"/>
          <ac:cxnSpMkLst>
            <pc:docMk/>
            <pc:sldMk cId="147297820" sldId="306"/>
            <ac:cxnSpMk id="8" creationId="{22128E4C-F626-E40D-FCC7-5F333CC252B9}"/>
          </ac:cxnSpMkLst>
        </pc:cxnChg>
      </pc:sldChg>
      <pc:sldChg chg="new del">
        <pc:chgData name="PAULA YUAN CESAR AGUILAR" userId="5d167147-2e8d-45bb-83d3-1e45eb5c08c0" providerId="ADAL" clId="{4496EF01-55B8-41AF-AEAF-9794E2C8968B}" dt="2024-01-06T17:49:03.768" v="231" actId="2696"/>
        <pc:sldMkLst>
          <pc:docMk/>
          <pc:sldMk cId="374244974" sldId="307"/>
        </pc:sldMkLst>
      </pc:sldChg>
      <pc:sldChg chg="addSp delSp modSp add mod ord">
        <pc:chgData name="PAULA YUAN CESAR AGUILAR" userId="5d167147-2e8d-45bb-83d3-1e45eb5c08c0" providerId="ADAL" clId="{4496EF01-55B8-41AF-AEAF-9794E2C8968B}" dt="2024-01-06T18:09:01.714" v="633" actId="1076"/>
        <pc:sldMkLst>
          <pc:docMk/>
          <pc:sldMk cId="844271556" sldId="307"/>
        </pc:sldMkLst>
        <pc:spChg chg="mod">
          <ac:chgData name="PAULA YUAN CESAR AGUILAR" userId="5d167147-2e8d-45bb-83d3-1e45eb5c08c0" providerId="ADAL" clId="{4496EF01-55B8-41AF-AEAF-9794E2C8968B}" dt="2024-01-06T18:00:05.970" v="546" actId="20577"/>
          <ac:spMkLst>
            <pc:docMk/>
            <pc:sldMk cId="844271556" sldId="307"/>
            <ac:spMk id="2" creationId="{82949B82-E1B7-97A2-4809-202A3FBFE8EA}"/>
          </ac:spMkLst>
        </pc:spChg>
        <pc:spChg chg="add mod">
          <ac:chgData name="PAULA YUAN CESAR AGUILAR" userId="5d167147-2e8d-45bb-83d3-1e45eb5c08c0" providerId="ADAL" clId="{4496EF01-55B8-41AF-AEAF-9794E2C8968B}" dt="2024-01-06T18:09:01.714" v="633" actId="1076"/>
          <ac:spMkLst>
            <pc:docMk/>
            <pc:sldMk cId="844271556" sldId="307"/>
            <ac:spMk id="3" creationId="{DA940DB9-6DEB-5D9E-B506-A0832BACED28}"/>
          </ac:spMkLst>
        </pc:spChg>
        <pc:spChg chg="add mod">
          <ac:chgData name="PAULA YUAN CESAR AGUILAR" userId="5d167147-2e8d-45bb-83d3-1e45eb5c08c0" providerId="ADAL" clId="{4496EF01-55B8-41AF-AEAF-9794E2C8968B}" dt="2024-01-06T18:08:41.446" v="631" actId="1076"/>
          <ac:spMkLst>
            <pc:docMk/>
            <pc:sldMk cId="844271556" sldId="307"/>
            <ac:spMk id="9" creationId="{EB2D1F9C-4453-07EB-687B-8519A7DAA3FB}"/>
          </ac:spMkLst>
        </pc:spChg>
        <pc:picChg chg="del">
          <ac:chgData name="PAULA YUAN CESAR AGUILAR" userId="5d167147-2e8d-45bb-83d3-1e45eb5c08c0" providerId="ADAL" clId="{4496EF01-55B8-41AF-AEAF-9794E2C8968B}" dt="2024-01-06T18:01:00.858" v="547" actId="478"/>
          <ac:picMkLst>
            <pc:docMk/>
            <pc:sldMk cId="844271556" sldId="307"/>
            <ac:picMk id="4" creationId="{63368761-55BB-7A9B-CA35-8DB1E1C9ADC9}"/>
          </ac:picMkLst>
        </pc:picChg>
        <pc:picChg chg="del">
          <ac:chgData name="PAULA YUAN CESAR AGUILAR" userId="5d167147-2e8d-45bb-83d3-1e45eb5c08c0" providerId="ADAL" clId="{4496EF01-55B8-41AF-AEAF-9794E2C8968B}" dt="2024-01-06T18:01:00.858" v="547" actId="478"/>
          <ac:picMkLst>
            <pc:docMk/>
            <pc:sldMk cId="844271556" sldId="307"/>
            <ac:picMk id="6" creationId="{24E00790-CAC1-8117-C43C-A67FC96D03CF}"/>
          </ac:picMkLst>
        </pc:picChg>
        <pc:picChg chg="add mod">
          <ac:chgData name="PAULA YUAN CESAR AGUILAR" userId="5d167147-2e8d-45bb-83d3-1e45eb5c08c0" providerId="ADAL" clId="{4496EF01-55B8-41AF-AEAF-9794E2C8968B}" dt="2024-01-06T18:08:38.828" v="630" actId="1076"/>
          <ac:picMkLst>
            <pc:docMk/>
            <pc:sldMk cId="844271556" sldId="307"/>
            <ac:picMk id="7" creationId="{2421FC71-8C57-9EB5-9BDE-C2FE6D1F953B}"/>
          </ac:picMkLst>
        </pc:picChg>
        <pc:picChg chg="add mod">
          <ac:chgData name="PAULA YUAN CESAR AGUILAR" userId="5d167147-2e8d-45bb-83d3-1e45eb5c08c0" providerId="ADAL" clId="{4496EF01-55B8-41AF-AEAF-9794E2C8968B}" dt="2024-01-06T18:08:27.429" v="625" actId="1076"/>
          <ac:picMkLst>
            <pc:docMk/>
            <pc:sldMk cId="844271556" sldId="307"/>
            <ac:picMk id="11" creationId="{FAF13F18-E6A2-59E2-E4F7-40FBD7B36C11}"/>
          </ac:picMkLst>
        </pc:picChg>
        <pc:picChg chg="add mod">
          <ac:chgData name="PAULA YUAN CESAR AGUILAR" userId="5d167147-2e8d-45bb-83d3-1e45eb5c08c0" providerId="ADAL" clId="{4496EF01-55B8-41AF-AEAF-9794E2C8968B}" dt="2024-01-06T18:08:35.683" v="629" actId="14100"/>
          <ac:picMkLst>
            <pc:docMk/>
            <pc:sldMk cId="844271556" sldId="307"/>
            <ac:picMk id="13" creationId="{E7E3185E-A332-4020-E26A-8FFBD04F3EEF}"/>
          </ac:picMkLst>
        </pc:picChg>
        <pc:cxnChg chg="del mod">
          <ac:chgData name="PAULA YUAN CESAR AGUILAR" userId="5d167147-2e8d-45bb-83d3-1e45eb5c08c0" providerId="ADAL" clId="{4496EF01-55B8-41AF-AEAF-9794E2C8968B}" dt="2024-01-06T18:01:00.858" v="547" actId="478"/>
          <ac:cxnSpMkLst>
            <pc:docMk/>
            <pc:sldMk cId="844271556" sldId="307"/>
            <ac:cxnSpMk id="8" creationId="{22128E4C-F626-E40D-FCC7-5F333CC252B9}"/>
          </ac:cxnSpMkLst>
        </pc:cxnChg>
      </pc:sldChg>
      <pc:sldChg chg="addSp delSp modSp add mod ord">
        <pc:chgData name="PAULA YUAN CESAR AGUILAR" userId="5d167147-2e8d-45bb-83d3-1e45eb5c08c0" providerId="ADAL" clId="{4496EF01-55B8-41AF-AEAF-9794E2C8968B}" dt="2024-01-06T18:36:16.431" v="825"/>
        <pc:sldMkLst>
          <pc:docMk/>
          <pc:sldMk cId="1085753425" sldId="308"/>
        </pc:sldMkLst>
        <pc:spChg chg="mod">
          <ac:chgData name="PAULA YUAN CESAR AGUILAR" userId="5d167147-2e8d-45bb-83d3-1e45eb5c08c0" providerId="ADAL" clId="{4496EF01-55B8-41AF-AEAF-9794E2C8968B}" dt="2024-01-06T18:12:14.746" v="657" actId="20577"/>
          <ac:spMkLst>
            <pc:docMk/>
            <pc:sldMk cId="1085753425" sldId="308"/>
            <ac:spMk id="2" creationId="{82949B82-E1B7-97A2-4809-202A3FBFE8EA}"/>
          </ac:spMkLst>
        </pc:spChg>
        <pc:spChg chg="del">
          <ac:chgData name="PAULA YUAN CESAR AGUILAR" userId="5d167147-2e8d-45bb-83d3-1e45eb5c08c0" providerId="ADAL" clId="{4496EF01-55B8-41AF-AEAF-9794E2C8968B}" dt="2024-01-06T18:12:31.866" v="658" actId="478"/>
          <ac:spMkLst>
            <pc:docMk/>
            <pc:sldMk cId="1085753425" sldId="308"/>
            <ac:spMk id="3" creationId="{193ABD14-3899-CD53-EA8E-45C0AF9B509C}"/>
          </ac:spMkLst>
        </pc:spChg>
        <pc:spChg chg="add mod">
          <ac:chgData name="PAULA YUAN CESAR AGUILAR" userId="5d167147-2e8d-45bb-83d3-1e45eb5c08c0" providerId="ADAL" clId="{4496EF01-55B8-41AF-AEAF-9794E2C8968B}" dt="2024-01-06T18:32:53.979" v="782" actId="1076"/>
          <ac:spMkLst>
            <pc:docMk/>
            <pc:sldMk cId="1085753425" sldId="308"/>
            <ac:spMk id="4" creationId="{197C86BF-A83D-BF68-7CDB-ED686795A794}"/>
          </ac:spMkLst>
        </pc:spChg>
        <pc:spChg chg="add mod">
          <ac:chgData name="PAULA YUAN CESAR AGUILAR" userId="5d167147-2e8d-45bb-83d3-1e45eb5c08c0" providerId="ADAL" clId="{4496EF01-55B8-41AF-AEAF-9794E2C8968B}" dt="2024-01-06T18:32:57.002" v="783" actId="1076"/>
          <ac:spMkLst>
            <pc:docMk/>
            <pc:sldMk cId="1085753425" sldId="308"/>
            <ac:spMk id="5" creationId="{442B66ED-FFC0-E369-1C20-2D30CCC9F9D3}"/>
          </ac:spMkLst>
        </pc:spChg>
        <pc:spChg chg="del">
          <ac:chgData name="PAULA YUAN CESAR AGUILAR" userId="5d167147-2e8d-45bb-83d3-1e45eb5c08c0" providerId="ADAL" clId="{4496EF01-55B8-41AF-AEAF-9794E2C8968B}" dt="2024-01-06T18:12:31.866" v="658" actId="478"/>
          <ac:spMkLst>
            <pc:docMk/>
            <pc:sldMk cId="1085753425" sldId="308"/>
            <ac:spMk id="6" creationId="{27CA1545-4C72-D7CB-95CB-42C19B0C4B94}"/>
          </ac:spMkLst>
        </pc:spChg>
        <pc:spChg chg="add mod">
          <ac:chgData name="PAULA YUAN CESAR AGUILAR" userId="5d167147-2e8d-45bb-83d3-1e45eb5c08c0" providerId="ADAL" clId="{4496EF01-55B8-41AF-AEAF-9794E2C8968B}" dt="2024-01-06T18:32:59.702" v="784" actId="1076"/>
          <ac:spMkLst>
            <pc:docMk/>
            <pc:sldMk cId="1085753425" sldId="308"/>
            <ac:spMk id="7" creationId="{F592DA56-7008-172B-7C47-16BDEC703758}"/>
          </ac:spMkLst>
        </pc:spChg>
        <pc:spChg chg="add mod">
          <ac:chgData name="PAULA YUAN CESAR AGUILAR" userId="5d167147-2e8d-45bb-83d3-1e45eb5c08c0" providerId="ADAL" clId="{4496EF01-55B8-41AF-AEAF-9794E2C8968B}" dt="2024-01-06T18:33:02.529" v="785" actId="1076"/>
          <ac:spMkLst>
            <pc:docMk/>
            <pc:sldMk cId="1085753425" sldId="308"/>
            <ac:spMk id="8" creationId="{3F49D0B6-03BB-232D-185A-EA9CA25775F5}"/>
          </ac:spMkLst>
        </pc:spChg>
        <pc:spChg chg="add mod">
          <ac:chgData name="PAULA YUAN CESAR AGUILAR" userId="5d167147-2e8d-45bb-83d3-1e45eb5c08c0" providerId="ADAL" clId="{4496EF01-55B8-41AF-AEAF-9794E2C8968B}" dt="2024-01-06T18:33:05.641" v="786" actId="1076"/>
          <ac:spMkLst>
            <pc:docMk/>
            <pc:sldMk cId="1085753425" sldId="308"/>
            <ac:spMk id="9" creationId="{2E29605B-EC42-C56E-7B6E-54B5800FCDC6}"/>
          </ac:spMkLst>
        </pc:spChg>
        <pc:spChg chg="add mod">
          <ac:chgData name="PAULA YUAN CESAR AGUILAR" userId="5d167147-2e8d-45bb-83d3-1e45eb5c08c0" providerId="ADAL" clId="{4496EF01-55B8-41AF-AEAF-9794E2C8968B}" dt="2024-01-06T18:34:00.731" v="791" actId="1076"/>
          <ac:spMkLst>
            <pc:docMk/>
            <pc:sldMk cId="1085753425" sldId="308"/>
            <ac:spMk id="10" creationId="{F358D749-B2FC-E31D-B73F-13D4C257B77D}"/>
          </ac:spMkLst>
        </pc:spChg>
        <pc:spChg chg="add mod">
          <ac:chgData name="PAULA YUAN CESAR AGUILAR" userId="5d167147-2e8d-45bb-83d3-1e45eb5c08c0" providerId="ADAL" clId="{4496EF01-55B8-41AF-AEAF-9794E2C8968B}" dt="2024-01-06T18:34:05.297" v="792" actId="1076"/>
          <ac:spMkLst>
            <pc:docMk/>
            <pc:sldMk cId="1085753425" sldId="308"/>
            <ac:spMk id="11" creationId="{DAACB638-3957-9300-FB79-D0946CC1DC2C}"/>
          </ac:spMkLst>
        </pc:spChg>
        <pc:spChg chg="add mod ord">
          <ac:chgData name="PAULA YUAN CESAR AGUILAR" userId="5d167147-2e8d-45bb-83d3-1e45eb5c08c0" providerId="ADAL" clId="{4496EF01-55B8-41AF-AEAF-9794E2C8968B}" dt="2024-01-06T18:34:11.106" v="793" actId="1076"/>
          <ac:spMkLst>
            <pc:docMk/>
            <pc:sldMk cId="1085753425" sldId="308"/>
            <ac:spMk id="12" creationId="{0CBCC6A5-A429-4CCB-99C1-79635CB3ABDE}"/>
          </ac:spMkLst>
        </pc:spChg>
        <pc:picChg chg="add mod">
          <ac:chgData name="PAULA YUAN CESAR AGUILAR" userId="5d167147-2e8d-45bb-83d3-1e45eb5c08c0" providerId="ADAL" clId="{4496EF01-55B8-41AF-AEAF-9794E2C8968B}" dt="2024-01-06T18:34:19.003" v="796" actId="1076"/>
          <ac:picMkLst>
            <pc:docMk/>
            <pc:sldMk cId="1085753425" sldId="308"/>
            <ac:picMk id="14" creationId="{93FD00C4-69C4-BBF9-A564-A413C82A67FC}"/>
          </ac:picMkLst>
        </pc:picChg>
        <pc:picChg chg="del">
          <ac:chgData name="PAULA YUAN CESAR AGUILAR" userId="5d167147-2e8d-45bb-83d3-1e45eb5c08c0" providerId="ADAL" clId="{4496EF01-55B8-41AF-AEAF-9794E2C8968B}" dt="2024-01-06T18:12:31.866" v="658" actId="478"/>
          <ac:picMkLst>
            <pc:docMk/>
            <pc:sldMk cId="1085753425" sldId="308"/>
            <ac:picMk id="3076" creationId="{B10518A7-91F2-028B-8D34-8167D5B79301}"/>
          </ac:picMkLst>
        </pc:picChg>
        <pc:picChg chg="add mod">
          <ac:chgData name="PAULA YUAN CESAR AGUILAR" userId="5d167147-2e8d-45bb-83d3-1e45eb5c08c0" providerId="ADAL" clId="{4496EF01-55B8-41AF-AEAF-9794E2C8968B}" dt="2024-01-06T18:34:11.106" v="793" actId="1076"/>
          <ac:picMkLst>
            <pc:docMk/>
            <pc:sldMk cId="1085753425" sldId="308"/>
            <ac:picMk id="5122" creationId="{EEEE901D-1137-9B20-A1BD-885888C31CF1}"/>
          </ac:picMkLst>
        </pc:picChg>
      </pc:sldChg>
      <pc:sldChg chg="addSp delSp modSp add mod ord">
        <pc:chgData name="PAULA YUAN CESAR AGUILAR" userId="5d167147-2e8d-45bb-83d3-1e45eb5c08c0" providerId="ADAL" clId="{4496EF01-55B8-41AF-AEAF-9794E2C8968B}" dt="2024-01-06T18:36:45.929" v="828" actId="1076"/>
        <pc:sldMkLst>
          <pc:docMk/>
          <pc:sldMk cId="76670418" sldId="309"/>
        </pc:sldMkLst>
        <pc:spChg chg="mod">
          <ac:chgData name="PAULA YUAN CESAR AGUILAR" userId="5d167147-2e8d-45bb-83d3-1e45eb5c08c0" providerId="ADAL" clId="{4496EF01-55B8-41AF-AEAF-9794E2C8968B}" dt="2024-01-06T18:34:49.033" v="801" actId="20577"/>
          <ac:spMkLst>
            <pc:docMk/>
            <pc:sldMk cId="76670418" sldId="309"/>
            <ac:spMk id="223" creationId="{00000000-0000-0000-0000-000000000000}"/>
          </ac:spMkLst>
        </pc:spChg>
        <pc:spChg chg="mod">
          <ac:chgData name="PAULA YUAN CESAR AGUILAR" userId="5d167147-2e8d-45bb-83d3-1e45eb5c08c0" providerId="ADAL" clId="{4496EF01-55B8-41AF-AEAF-9794E2C8968B}" dt="2024-01-06T18:34:57.389" v="821" actId="20577"/>
          <ac:spMkLst>
            <pc:docMk/>
            <pc:sldMk cId="76670418" sldId="309"/>
            <ac:spMk id="224" creationId="{00000000-0000-0000-0000-000000000000}"/>
          </ac:spMkLst>
        </pc:spChg>
        <pc:picChg chg="del">
          <ac:chgData name="PAULA YUAN CESAR AGUILAR" userId="5d167147-2e8d-45bb-83d3-1e45eb5c08c0" providerId="ADAL" clId="{4496EF01-55B8-41AF-AEAF-9794E2C8968B}" dt="2024-01-06T18:36:43.788" v="827" actId="478"/>
          <ac:picMkLst>
            <pc:docMk/>
            <pc:sldMk cId="76670418" sldId="309"/>
            <ac:picMk id="2" creationId="{881049B8-799E-C351-FA1C-374C24669239}"/>
          </ac:picMkLst>
        </pc:picChg>
        <pc:picChg chg="add mod">
          <ac:chgData name="PAULA YUAN CESAR AGUILAR" userId="5d167147-2e8d-45bb-83d3-1e45eb5c08c0" providerId="ADAL" clId="{4496EF01-55B8-41AF-AEAF-9794E2C8968B}" dt="2024-01-06T18:36:45.929" v="828" actId="1076"/>
          <ac:picMkLst>
            <pc:docMk/>
            <pc:sldMk cId="76670418" sldId="309"/>
            <ac:picMk id="3" creationId="{954E2DCE-3115-D38E-373C-4C38F95A012C}"/>
          </ac:picMkLst>
        </pc:picChg>
      </pc:sldChg>
      <pc:sldChg chg="addSp delSp modSp add mod">
        <pc:chgData name="PAULA YUAN CESAR AGUILAR" userId="5d167147-2e8d-45bb-83d3-1e45eb5c08c0" providerId="ADAL" clId="{4496EF01-55B8-41AF-AEAF-9794E2C8968B}" dt="2024-01-06T18:37:46.772" v="848" actId="1076"/>
        <pc:sldMkLst>
          <pc:docMk/>
          <pc:sldMk cId="3925596002" sldId="310"/>
        </pc:sldMkLst>
        <pc:spChg chg="mod">
          <ac:chgData name="PAULA YUAN CESAR AGUILAR" userId="5d167147-2e8d-45bb-83d3-1e45eb5c08c0" providerId="ADAL" clId="{4496EF01-55B8-41AF-AEAF-9794E2C8968B}" dt="2024-01-06T18:37:00.711" v="832" actId="20577"/>
          <ac:spMkLst>
            <pc:docMk/>
            <pc:sldMk cId="3925596002" sldId="310"/>
            <ac:spMk id="223" creationId="{00000000-0000-0000-0000-000000000000}"/>
          </ac:spMkLst>
        </pc:spChg>
        <pc:spChg chg="mod">
          <ac:chgData name="PAULA YUAN CESAR AGUILAR" userId="5d167147-2e8d-45bb-83d3-1e45eb5c08c0" providerId="ADAL" clId="{4496EF01-55B8-41AF-AEAF-9794E2C8968B}" dt="2024-01-06T18:37:12.256" v="845" actId="20577"/>
          <ac:spMkLst>
            <pc:docMk/>
            <pc:sldMk cId="3925596002" sldId="310"/>
            <ac:spMk id="224" creationId="{00000000-0000-0000-0000-000000000000}"/>
          </ac:spMkLst>
        </pc:spChg>
        <pc:picChg chg="add mod">
          <ac:chgData name="PAULA YUAN CESAR AGUILAR" userId="5d167147-2e8d-45bb-83d3-1e45eb5c08c0" providerId="ADAL" clId="{4496EF01-55B8-41AF-AEAF-9794E2C8968B}" dt="2024-01-06T18:37:46.772" v="848" actId="1076"/>
          <ac:picMkLst>
            <pc:docMk/>
            <pc:sldMk cId="3925596002" sldId="310"/>
            <ac:picMk id="2" creationId="{6895543A-5C3D-FCCB-4145-C4A736BF20AF}"/>
          </ac:picMkLst>
        </pc:picChg>
        <pc:picChg chg="del">
          <ac:chgData name="PAULA YUAN CESAR AGUILAR" userId="5d167147-2e8d-45bb-83d3-1e45eb5c08c0" providerId="ADAL" clId="{4496EF01-55B8-41AF-AEAF-9794E2C8968B}" dt="2024-01-06T18:37:44.783" v="847" actId="478"/>
          <ac:picMkLst>
            <pc:docMk/>
            <pc:sldMk cId="3925596002" sldId="310"/>
            <ac:picMk id="3" creationId="{954E2DCE-3115-D38E-373C-4C38F95A012C}"/>
          </ac:picMkLst>
        </pc:picChg>
      </pc:sldChg>
      <pc:sldChg chg="addSp delSp modSp add mod">
        <pc:chgData name="PAULA YUAN CESAR AGUILAR" userId="5d167147-2e8d-45bb-83d3-1e45eb5c08c0" providerId="ADAL" clId="{4496EF01-55B8-41AF-AEAF-9794E2C8968B}" dt="2024-01-06T18:39:39.710" v="886" actId="1076"/>
        <pc:sldMkLst>
          <pc:docMk/>
          <pc:sldMk cId="3689211144" sldId="311"/>
        </pc:sldMkLst>
        <pc:spChg chg="mod">
          <ac:chgData name="PAULA YUAN CESAR AGUILAR" userId="5d167147-2e8d-45bb-83d3-1e45eb5c08c0" providerId="ADAL" clId="{4496EF01-55B8-41AF-AEAF-9794E2C8968B}" dt="2024-01-06T18:37:51.013" v="850" actId="20577"/>
          <ac:spMkLst>
            <pc:docMk/>
            <pc:sldMk cId="3689211144" sldId="311"/>
            <ac:spMk id="223" creationId="{00000000-0000-0000-0000-000000000000}"/>
          </ac:spMkLst>
        </pc:spChg>
        <pc:spChg chg="mod">
          <ac:chgData name="PAULA YUAN CESAR AGUILAR" userId="5d167147-2e8d-45bb-83d3-1e45eb5c08c0" providerId="ADAL" clId="{4496EF01-55B8-41AF-AEAF-9794E2C8968B}" dt="2024-01-06T18:37:56.021" v="859" actId="20577"/>
          <ac:spMkLst>
            <pc:docMk/>
            <pc:sldMk cId="3689211144" sldId="311"/>
            <ac:spMk id="224" creationId="{00000000-0000-0000-0000-000000000000}"/>
          </ac:spMkLst>
        </pc:spChg>
        <pc:picChg chg="add mod">
          <ac:chgData name="PAULA YUAN CESAR AGUILAR" userId="5d167147-2e8d-45bb-83d3-1e45eb5c08c0" providerId="ADAL" clId="{4496EF01-55B8-41AF-AEAF-9794E2C8968B}" dt="2024-01-06T18:39:39.710" v="886" actId="1076"/>
          <ac:picMkLst>
            <pc:docMk/>
            <pc:sldMk cId="3689211144" sldId="311"/>
            <ac:picMk id="2" creationId="{4E615EDB-6799-AE61-6861-928546520ACD}"/>
          </ac:picMkLst>
        </pc:picChg>
        <pc:picChg chg="del">
          <ac:chgData name="PAULA YUAN CESAR AGUILAR" userId="5d167147-2e8d-45bb-83d3-1e45eb5c08c0" providerId="ADAL" clId="{4496EF01-55B8-41AF-AEAF-9794E2C8968B}" dt="2024-01-06T18:39:36.371" v="884" actId="478"/>
          <ac:picMkLst>
            <pc:docMk/>
            <pc:sldMk cId="3689211144" sldId="311"/>
            <ac:picMk id="3" creationId="{954E2DCE-3115-D38E-373C-4C38F95A012C}"/>
          </ac:picMkLst>
        </pc:picChg>
      </pc:sldChg>
      <pc:sldChg chg="addSp delSp modSp add mod">
        <pc:chgData name="PAULA YUAN CESAR AGUILAR" userId="5d167147-2e8d-45bb-83d3-1e45eb5c08c0" providerId="ADAL" clId="{4496EF01-55B8-41AF-AEAF-9794E2C8968B}" dt="2024-01-06T18:38:51.060" v="883" actId="1076"/>
        <pc:sldMkLst>
          <pc:docMk/>
          <pc:sldMk cId="1975137326" sldId="312"/>
        </pc:sldMkLst>
        <pc:spChg chg="mod">
          <ac:chgData name="PAULA YUAN CESAR AGUILAR" userId="5d167147-2e8d-45bb-83d3-1e45eb5c08c0" providerId="ADAL" clId="{4496EF01-55B8-41AF-AEAF-9794E2C8968B}" dt="2024-01-06T18:38:05.274" v="862" actId="20577"/>
          <ac:spMkLst>
            <pc:docMk/>
            <pc:sldMk cId="1975137326" sldId="312"/>
            <ac:spMk id="223" creationId="{00000000-0000-0000-0000-000000000000}"/>
          </ac:spMkLst>
        </pc:spChg>
        <pc:spChg chg="mod">
          <ac:chgData name="PAULA YUAN CESAR AGUILAR" userId="5d167147-2e8d-45bb-83d3-1e45eb5c08c0" providerId="ADAL" clId="{4496EF01-55B8-41AF-AEAF-9794E2C8968B}" dt="2024-01-06T18:38:14.327" v="880" actId="20577"/>
          <ac:spMkLst>
            <pc:docMk/>
            <pc:sldMk cId="1975137326" sldId="312"/>
            <ac:spMk id="224" creationId="{00000000-0000-0000-0000-000000000000}"/>
          </ac:spMkLst>
        </pc:spChg>
        <pc:picChg chg="add mod">
          <ac:chgData name="PAULA YUAN CESAR AGUILAR" userId="5d167147-2e8d-45bb-83d3-1e45eb5c08c0" providerId="ADAL" clId="{4496EF01-55B8-41AF-AEAF-9794E2C8968B}" dt="2024-01-06T18:38:51.060" v="883" actId="1076"/>
          <ac:picMkLst>
            <pc:docMk/>
            <pc:sldMk cId="1975137326" sldId="312"/>
            <ac:picMk id="2" creationId="{D9DC8BD1-4B9B-9E3C-82EA-32CA708764BB}"/>
          </ac:picMkLst>
        </pc:picChg>
        <pc:picChg chg="del">
          <ac:chgData name="PAULA YUAN CESAR AGUILAR" userId="5d167147-2e8d-45bb-83d3-1e45eb5c08c0" providerId="ADAL" clId="{4496EF01-55B8-41AF-AEAF-9794E2C8968B}" dt="2024-01-06T18:38:49.050" v="882" actId="478"/>
          <ac:picMkLst>
            <pc:docMk/>
            <pc:sldMk cId="1975137326" sldId="312"/>
            <ac:picMk id="3" creationId="{954E2DCE-3115-D38E-373C-4C38F95A012C}"/>
          </ac:picMkLst>
        </pc:picChg>
      </pc:sldChg>
      <pc:sldChg chg="addSp delSp modSp add del mod ord">
        <pc:chgData name="PAULA YUAN CESAR AGUILAR" userId="5d167147-2e8d-45bb-83d3-1e45eb5c08c0" providerId="ADAL" clId="{4496EF01-55B8-41AF-AEAF-9794E2C8968B}" dt="2024-01-07T23:21:08.307" v="1695" actId="2696"/>
        <pc:sldMkLst>
          <pc:docMk/>
          <pc:sldMk cId="3048333690" sldId="313"/>
        </pc:sldMkLst>
        <pc:spChg chg="mod">
          <ac:chgData name="PAULA YUAN CESAR AGUILAR" userId="5d167147-2e8d-45bb-83d3-1e45eb5c08c0" providerId="ADAL" clId="{4496EF01-55B8-41AF-AEAF-9794E2C8968B}" dt="2024-01-06T19:12:12.573" v="1690" actId="5793"/>
          <ac:spMkLst>
            <pc:docMk/>
            <pc:sldMk cId="3048333690" sldId="313"/>
            <ac:spMk id="2" creationId="{EF0E43E8-49EB-F58F-6144-F5575E3DA39B}"/>
          </ac:spMkLst>
        </pc:spChg>
        <pc:spChg chg="mod">
          <ac:chgData name="PAULA YUAN CESAR AGUILAR" userId="5d167147-2e8d-45bb-83d3-1e45eb5c08c0" providerId="ADAL" clId="{4496EF01-55B8-41AF-AEAF-9794E2C8968B}" dt="2024-01-06T19:10:59.994" v="1531" actId="20577"/>
          <ac:spMkLst>
            <pc:docMk/>
            <pc:sldMk cId="3048333690" sldId="313"/>
            <ac:spMk id="3" creationId="{008BB2D0-FB3E-EFCE-C6AB-1CEC7A055E40}"/>
          </ac:spMkLst>
        </pc:spChg>
        <pc:spChg chg="add del mod">
          <ac:chgData name="PAULA YUAN CESAR AGUILAR" userId="5d167147-2e8d-45bb-83d3-1e45eb5c08c0" providerId="ADAL" clId="{4496EF01-55B8-41AF-AEAF-9794E2C8968B}" dt="2024-01-06T19:10:10.312" v="1438" actId="478"/>
          <ac:spMkLst>
            <pc:docMk/>
            <pc:sldMk cId="3048333690" sldId="313"/>
            <ac:spMk id="6" creationId="{E0AA043E-FF8F-6B1B-A667-538024F75944}"/>
          </ac:spMkLst>
        </pc:spChg>
        <pc:spChg chg="del">
          <ac:chgData name="PAULA YUAN CESAR AGUILAR" userId="5d167147-2e8d-45bb-83d3-1e45eb5c08c0" providerId="ADAL" clId="{4496EF01-55B8-41AF-AEAF-9794E2C8968B}" dt="2024-01-06T19:10:07.483" v="1437" actId="478"/>
          <ac:spMkLst>
            <pc:docMk/>
            <pc:sldMk cId="3048333690" sldId="313"/>
            <ac:spMk id="242" creationId="{00000000-0000-0000-0000-000000000000}"/>
          </ac:spMkLst>
        </pc:spChg>
        <pc:picChg chg="del">
          <ac:chgData name="PAULA YUAN CESAR AGUILAR" userId="5d167147-2e8d-45bb-83d3-1e45eb5c08c0" providerId="ADAL" clId="{4496EF01-55B8-41AF-AEAF-9794E2C8968B}" dt="2024-01-06T19:10:13.179" v="1439" actId="478"/>
          <ac:picMkLst>
            <pc:docMk/>
            <pc:sldMk cId="3048333690" sldId="313"/>
            <ac:picMk id="5" creationId="{DD01F9EB-1F5A-8C7F-6A41-A3F205B545A7}"/>
          </ac:picMkLst>
        </pc:picChg>
        <pc:picChg chg="del">
          <ac:chgData name="PAULA YUAN CESAR AGUILAR" userId="5d167147-2e8d-45bb-83d3-1e45eb5c08c0" providerId="ADAL" clId="{4496EF01-55B8-41AF-AEAF-9794E2C8968B}" dt="2024-01-06T19:10:13.179" v="1439" actId="478"/>
          <ac:picMkLst>
            <pc:docMk/>
            <pc:sldMk cId="3048333690" sldId="313"/>
            <ac:picMk id="7" creationId="{8F77226D-2F94-AAA9-2462-E17CB4447BCB}"/>
          </ac:picMkLst>
        </pc:picChg>
        <pc:picChg chg="del">
          <ac:chgData name="PAULA YUAN CESAR AGUILAR" userId="5d167147-2e8d-45bb-83d3-1e45eb5c08c0" providerId="ADAL" clId="{4496EF01-55B8-41AF-AEAF-9794E2C8968B}" dt="2024-01-06T19:10:13.179" v="1439" actId="478"/>
          <ac:picMkLst>
            <pc:docMk/>
            <pc:sldMk cId="3048333690" sldId="313"/>
            <ac:picMk id="4098" creationId="{B4AC78F9-CBF6-E179-07E8-1473BB4A7566}"/>
          </ac:picMkLst>
        </pc:picChg>
      </pc:sldChg>
      <pc:sldChg chg="addSp delSp modSp add mod ord">
        <pc:chgData name="PAULA YUAN CESAR AGUILAR" userId="5d167147-2e8d-45bb-83d3-1e45eb5c08c0" providerId="ADAL" clId="{4496EF01-55B8-41AF-AEAF-9794E2C8968B}" dt="2024-01-06T19:09:44.442" v="1436" actId="20577"/>
        <pc:sldMkLst>
          <pc:docMk/>
          <pc:sldMk cId="2683970465" sldId="314"/>
        </pc:sldMkLst>
        <pc:spChg chg="add del mod">
          <ac:chgData name="PAULA YUAN CESAR AGUILAR" userId="5d167147-2e8d-45bb-83d3-1e45eb5c08c0" providerId="ADAL" clId="{4496EF01-55B8-41AF-AEAF-9794E2C8968B}" dt="2024-01-06T19:01:32.734" v="1110" actId="478"/>
          <ac:spMkLst>
            <pc:docMk/>
            <pc:sldMk cId="2683970465" sldId="314"/>
            <ac:spMk id="3" creationId="{AC81915B-E7FC-8C1E-93D7-7ABD4E1C3817}"/>
          </ac:spMkLst>
        </pc:spChg>
        <pc:spChg chg="add mod">
          <ac:chgData name="PAULA YUAN CESAR AGUILAR" userId="5d167147-2e8d-45bb-83d3-1e45eb5c08c0" providerId="ADAL" clId="{4496EF01-55B8-41AF-AEAF-9794E2C8968B}" dt="2024-01-06T19:07:21.550" v="1328" actId="1076"/>
          <ac:spMkLst>
            <pc:docMk/>
            <pc:sldMk cId="2683970465" sldId="314"/>
            <ac:spMk id="6" creationId="{57E4455A-6E16-A75B-C250-AD203ADFEE1C}"/>
          </ac:spMkLst>
        </pc:spChg>
        <pc:spChg chg="add del mod">
          <ac:chgData name="PAULA YUAN CESAR AGUILAR" userId="5d167147-2e8d-45bb-83d3-1e45eb5c08c0" providerId="ADAL" clId="{4496EF01-55B8-41AF-AEAF-9794E2C8968B}" dt="2024-01-06T19:08:03.510" v="1332" actId="478"/>
          <ac:spMkLst>
            <pc:docMk/>
            <pc:sldMk cId="2683970465" sldId="314"/>
            <ac:spMk id="7" creationId="{4F7B2D40-011C-94DB-4133-922CB8FDF762}"/>
          </ac:spMkLst>
        </pc:spChg>
        <pc:spChg chg="add del">
          <ac:chgData name="PAULA YUAN CESAR AGUILAR" userId="5d167147-2e8d-45bb-83d3-1e45eb5c08c0" providerId="ADAL" clId="{4496EF01-55B8-41AF-AEAF-9794E2C8968B}" dt="2024-01-06T19:08:05.553" v="1334" actId="478"/>
          <ac:spMkLst>
            <pc:docMk/>
            <pc:sldMk cId="2683970465" sldId="314"/>
            <ac:spMk id="8" creationId="{ED443EFB-902F-5299-F818-8EC0682E89BB}"/>
          </ac:spMkLst>
        </pc:spChg>
        <pc:spChg chg="add del">
          <ac:chgData name="PAULA YUAN CESAR AGUILAR" userId="5d167147-2e8d-45bb-83d3-1e45eb5c08c0" providerId="ADAL" clId="{4496EF01-55B8-41AF-AEAF-9794E2C8968B}" dt="2024-01-06T19:08:14.769" v="1336" actId="478"/>
          <ac:spMkLst>
            <pc:docMk/>
            <pc:sldMk cId="2683970465" sldId="314"/>
            <ac:spMk id="9" creationId="{2F789007-E8D1-BA00-6557-CA77E5D94535}"/>
          </ac:spMkLst>
        </pc:spChg>
        <pc:spChg chg="add mod">
          <ac:chgData name="PAULA YUAN CESAR AGUILAR" userId="5d167147-2e8d-45bb-83d3-1e45eb5c08c0" providerId="ADAL" clId="{4496EF01-55B8-41AF-AEAF-9794E2C8968B}" dt="2024-01-06T19:09:44.442" v="1436" actId="20577"/>
          <ac:spMkLst>
            <pc:docMk/>
            <pc:sldMk cId="2683970465" sldId="314"/>
            <ac:spMk id="12" creationId="{2DF7AE2F-A1A2-CB24-806B-D57B642C818E}"/>
          </ac:spMkLst>
        </pc:spChg>
        <pc:spChg chg="del">
          <ac:chgData name="PAULA YUAN CESAR AGUILAR" userId="5d167147-2e8d-45bb-83d3-1e45eb5c08c0" providerId="ADAL" clId="{4496EF01-55B8-41AF-AEAF-9794E2C8968B}" dt="2024-01-06T19:01:29.290" v="1109" actId="478"/>
          <ac:spMkLst>
            <pc:docMk/>
            <pc:sldMk cId="2683970465" sldId="314"/>
            <ac:spMk id="24" creationId="{CD847010-A4DC-15F8-1634-3F8AFCEB1055}"/>
          </ac:spMkLst>
        </pc:spChg>
        <pc:spChg chg="del">
          <ac:chgData name="PAULA YUAN CESAR AGUILAR" userId="5d167147-2e8d-45bb-83d3-1e45eb5c08c0" providerId="ADAL" clId="{4496EF01-55B8-41AF-AEAF-9794E2C8968B}" dt="2024-01-06T19:01:29.290" v="1109" actId="478"/>
          <ac:spMkLst>
            <pc:docMk/>
            <pc:sldMk cId="2683970465" sldId="314"/>
            <ac:spMk id="25" creationId="{A61FE59C-7A32-86DB-4439-C6C11E1902BC}"/>
          </ac:spMkLst>
        </pc:spChg>
        <pc:spChg chg="del">
          <ac:chgData name="PAULA YUAN CESAR AGUILAR" userId="5d167147-2e8d-45bb-83d3-1e45eb5c08c0" providerId="ADAL" clId="{4496EF01-55B8-41AF-AEAF-9794E2C8968B}" dt="2024-01-06T19:01:29.290" v="1109" actId="478"/>
          <ac:spMkLst>
            <pc:docMk/>
            <pc:sldMk cId="2683970465" sldId="314"/>
            <ac:spMk id="26" creationId="{D140B37B-7032-D2C5-B7C4-8140CE000334}"/>
          </ac:spMkLst>
        </pc:spChg>
        <pc:spChg chg="del">
          <ac:chgData name="PAULA YUAN CESAR AGUILAR" userId="5d167147-2e8d-45bb-83d3-1e45eb5c08c0" providerId="ADAL" clId="{4496EF01-55B8-41AF-AEAF-9794E2C8968B}" dt="2024-01-06T19:01:29.290" v="1109" actId="478"/>
          <ac:spMkLst>
            <pc:docMk/>
            <pc:sldMk cId="2683970465" sldId="314"/>
            <ac:spMk id="397" creationId="{00000000-0000-0000-0000-000000000000}"/>
          </ac:spMkLst>
        </pc:spChg>
        <pc:picChg chg="add mod">
          <ac:chgData name="PAULA YUAN CESAR AGUILAR" userId="5d167147-2e8d-45bb-83d3-1e45eb5c08c0" providerId="ADAL" clId="{4496EF01-55B8-41AF-AEAF-9794E2C8968B}" dt="2024-01-06T19:08:49.566" v="1342" actId="14100"/>
          <ac:picMkLst>
            <pc:docMk/>
            <pc:sldMk cId="2683970465" sldId="314"/>
            <ac:picMk id="5" creationId="{7B77F4BF-D8EA-FBA8-05E2-214176AEEF93}"/>
          </ac:picMkLst>
        </pc:picChg>
        <pc:picChg chg="add mod">
          <ac:chgData name="PAULA YUAN CESAR AGUILAR" userId="5d167147-2e8d-45bb-83d3-1e45eb5c08c0" providerId="ADAL" clId="{4496EF01-55B8-41AF-AEAF-9794E2C8968B}" dt="2024-01-06T19:08:53.106" v="1343" actId="1076"/>
          <ac:picMkLst>
            <pc:docMk/>
            <pc:sldMk cId="2683970465" sldId="314"/>
            <ac:picMk id="11" creationId="{3E78A0D5-4FF8-5DDF-C775-CF20D7A86DBF}"/>
          </ac:picMkLst>
        </pc:picChg>
        <pc:picChg chg="del">
          <ac:chgData name="PAULA YUAN CESAR AGUILAR" userId="5d167147-2e8d-45bb-83d3-1e45eb5c08c0" providerId="ADAL" clId="{4496EF01-55B8-41AF-AEAF-9794E2C8968B}" dt="2024-01-06T19:01:29.290" v="1109" actId="478"/>
          <ac:picMkLst>
            <pc:docMk/>
            <pc:sldMk cId="2683970465" sldId="314"/>
            <ac:picMk id="21" creationId="{25C5682E-6A78-9C2D-0140-73CC8BBF0054}"/>
          </ac:picMkLst>
        </pc:picChg>
        <pc:picChg chg="del">
          <ac:chgData name="PAULA YUAN CESAR AGUILAR" userId="5d167147-2e8d-45bb-83d3-1e45eb5c08c0" providerId="ADAL" clId="{4496EF01-55B8-41AF-AEAF-9794E2C8968B}" dt="2024-01-06T19:01:29.290" v="1109" actId="478"/>
          <ac:picMkLst>
            <pc:docMk/>
            <pc:sldMk cId="2683970465" sldId="314"/>
            <ac:picMk id="23" creationId="{A3825477-98FA-695E-B099-087B38295612}"/>
          </ac:picMkLst>
        </pc:picChg>
      </pc:sldChg>
      <pc:sldChg chg="add ord">
        <pc:chgData name="PAULA YUAN CESAR AGUILAR" userId="5d167147-2e8d-45bb-83d3-1e45eb5c08c0" providerId="ADAL" clId="{4496EF01-55B8-41AF-AEAF-9794E2C8968B}" dt="2024-01-06T19:12:29.495" v="1693"/>
        <pc:sldMkLst>
          <pc:docMk/>
          <pc:sldMk cId="1958657604" sldId="315"/>
        </pc:sldMkLst>
      </pc:sldChg>
      <pc:sldChg chg="addSp delSp modSp add del mod ord">
        <pc:chgData name="PAULA YUAN CESAR AGUILAR" userId="5d167147-2e8d-45bb-83d3-1e45eb5c08c0" providerId="ADAL" clId="{4496EF01-55B8-41AF-AEAF-9794E2C8968B}" dt="2024-01-07T23:28:09.022" v="1859" actId="2696"/>
        <pc:sldMkLst>
          <pc:docMk/>
          <pc:sldMk cId="3674415827" sldId="324"/>
        </pc:sldMkLst>
        <pc:spChg chg="add del mod">
          <ac:chgData name="PAULA YUAN CESAR AGUILAR" userId="5d167147-2e8d-45bb-83d3-1e45eb5c08c0" providerId="ADAL" clId="{4496EF01-55B8-41AF-AEAF-9794E2C8968B}" dt="2024-01-07T23:27:57.865" v="1857" actId="478"/>
          <ac:spMkLst>
            <pc:docMk/>
            <pc:sldMk cId="3674415827" sldId="324"/>
            <ac:spMk id="3" creationId="{382EEC70-AD56-0A42-EB1A-62AD14CF6251}"/>
          </ac:spMkLst>
        </pc:spChg>
        <pc:spChg chg="add del mod">
          <ac:chgData name="PAULA YUAN CESAR AGUILAR" userId="5d167147-2e8d-45bb-83d3-1e45eb5c08c0" providerId="ADAL" clId="{4496EF01-55B8-41AF-AEAF-9794E2C8968B}" dt="2024-01-07T23:27:57.865" v="1857" actId="478"/>
          <ac:spMkLst>
            <pc:docMk/>
            <pc:sldMk cId="3674415827" sldId="324"/>
            <ac:spMk id="5" creationId="{9AF0F695-05B9-303F-2FB9-63011BB736C4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18" creationId="{2C700292-67C1-3BFE-D2CD-8AD2F1ADB73F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19" creationId="{7E90CEA6-109A-969D-D995-5246339F8B3D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32" creationId="{6C031460-8C1A-ABDF-F100-F913D597C245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33" creationId="{41741FE9-7255-C599-38D6-58EAE991FF8A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203" creationId="{96BB5F2B-2024-3745-2150-B72B16D847CE}"/>
          </ac:spMkLst>
        </pc:spChg>
        <pc:spChg chg="del">
          <ac:chgData name="PAULA YUAN CESAR AGUILAR" userId="5d167147-2e8d-45bb-83d3-1e45eb5c08c0" providerId="ADAL" clId="{4496EF01-55B8-41AF-AEAF-9794E2C8968B}" dt="2024-01-07T23:27:54.534" v="1856" actId="478"/>
          <ac:spMkLst>
            <pc:docMk/>
            <pc:sldMk cId="3674415827" sldId="324"/>
            <ac:spMk id="210" creationId="{F6FB3C39-ABB6-A79C-4E7E-CFC5463C1A0F}"/>
          </ac:spMkLst>
        </pc:spChg>
        <pc:cxnChg chg="del">
          <ac:chgData name="PAULA YUAN CESAR AGUILAR" userId="5d167147-2e8d-45bb-83d3-1e45eb5c08c0" providerId="ADAL" clId="{4496EF01-55B8-41AF-AEAF-9794E2C8968B}" dt="2024-01-07T23:27:54.534" v="1856" actId="478"/>
          <ac:cxnSpMkLst>
            <pc:docMk/>
            <pc:sldMk cId="3674415827" sldId="324"/>
            <ac:cxnSpMk id="218" creationId="{178350B5-A7E7-CA5A-5E39-B5923645B640}"/>
          </ac:cxnSpMkLst>
        </pc:cxnChg>
      </pc:sldChg>
      <pc:sldChg chg="addSp delSp modSp add mod">
        <pc:chgData name="PAULA YUAN CESAR AGUILAR" userId="5d167147-2e8d-45bb-83d3-1e45eb5c08c0" providerId="ADAL" clId="{4496EF01-55B8-41AF-AEAF-9794E2C8968B}" dt="2024-01-07T23:35:40.962" v="1972" actId="20577"/>
        <pc:sldMkLst>
          <pc:docMk/>
          <pc:sldMk cId="1219351395" sldId="325"/>
        </pc:sldMkLst>
        <pc:spChg chg="del">
          <ac:chgData name="PAULA YUAN CESAR AGUILAR" userId="5d167147-2e8d-45bb-83d3-1e45eb5c08c0" providerId="ADAL" clId="{4496EF01-55B8-41AF-AEAF-9794E2C8968B}" dt="2024-01-07T23:28:15.716" v="1860" actId="478"/>
          <ac:spMkLst>
            <pc:docMk/>
            <pc:sldMk cId="1219351395" sldId="325"/>
            <ac:spMk id="2" creationId="{7C8E30A5-6B51-8B5C-F3F1-1633DC5F05AD}"/>
          </ac:spMkLst>
        </pc:spChg>
        <pc:spChg chg="add mod">
          <ac:chgData name="PAULA YUAN CESAR AGUILAR" userId="5d167147-2e8d-45bb-83d3-1e45eb5c08c0" providerId="ADAL" clId="{4496EF01-55B8-41AF-AEAF-9794E2C8968B}" dt="2024-01-07T23:35:18.912" v="1940" actId="20577"/>
          <ac:spMkLst>
            <pc:docMk/>
            <pc:sldMk cId="1219351395" sldId="325"/>
            <ac:spMk id="5" creationId="{E40E0B4D-4657-2096-2A1D-65CB21423D1E}"/>
          </ac:spMkLst>
        </pc:spChg>
        <pc:spChg chg="add mod">
          <ac:chgData name="PAULA YUAN CESAR AGUILAR" userId="5d167147-2e8d-45bb-83d3-1e45eb5c08c0" providerId="ADAL" clId="{4496EF01-55B8-41AF-AEAF-9794E2C8968B}" dt="2024-01-07T23:35:40.962" v="1972" actId="20577"/>
          <ac:spMkLst>
            <pc:docMk/>
            <pc:sldMk cId="1219351395" sldId="325"/>
            <ac:spMk id="6" creationId="{AB623E68-CC91-BA9B-EF64-0526B4727E2B}"/>
          </ac:spMkLst>
        </pc:spChg>
        <pc:spChg chg="del">
          <ac:chgData name="PAULA YUAN CESAR AGUILAR" userId="5d167147-2e8d-45bb-83d3-1e45eb5c08c0" providerId="ADAL" clId="{4496EF01-55B8-41AF-AEAF-9794E2C8968B}" dt="2024-01-07T23:28:15.716" v="1860" actId="478"/>
          <ac:spMkLst>
            <pc:docMk/>
            <pc:sldMk cId="1219351395" sldId="325"/>
            <ac:spMk id="24" creationId="{CD847010-A4DC-15F8-1634-3F8AFCEB1055}"/>
          </ac:spMkLst>
        </pc:spChg>
        <pc:spChg chg="del">
          <ac:chgData name="PAULA YUAN CESAR AGUILAR" userId="5d167147-2e8d-45bb-83d3-1e45eb5c08c0" providerId="ADAL" clId="{4496EF01-55B8-41AF-AEAF-9794E2C8968B}" dt="2024-01-07T23:28:15.716" v="1860" actId="478"/>
          <ac:spMkLst>
            <pc:docMk/>
            <pc:sldMk cId="1219351395" sldId="325"/>
            <ac:spMk id="25" creationId="{A61FE59C-7A32-86DB-4439-C6C11E1902BC}"/>
          </ac:spMkLst>
        </pc:spChg>
        <pc:spChg chg="del">
          <ac:chgData name="PAULA YUAN CESAR AGUILAR" userId="5d167147-2e8d-45bb-83d3-1e45eb5c08c0" providerId="ADAL" clId="{4496EF01-55B8-41AF-AEAF-9794E2C8968B}" dt="2024-01-07T23:28:15.716" v="1860" actId="478"/>
          <ac:spMkLst>
            <pc:docMk/>
            <pc:sldMk cId="1219351395" sldId="325"/>
            <ac:spMk id="26" creationId="{D140B37B-7032-D2C5-B7C4-8140CE000334}"/>
          </ac:spMkLst>
        </pc:spChg>
        <pc:picChg chg="add mod">
          <ac:chgData name="PAULA YUAN CESAR AGUILAR" userId="5d167147-2e8d-45bb-83d3-1e45eb5c08c0" providerId="ADAL" clId="{4496EF01-55B8-41AF-AEAF-9794E2C8968B}" dt="2024-01-07T23:34:30.174" v="1870" actId="1076"/>
          <ac:picMkLst>
            <pc:docMk/>
            <pc:sldMk cId="1219351395" sldId="325"/>
            <ac:picMk id="4" creationId="{FA34F981-88D9-5034-4DB5-AD5FD88379A1}"/>
          </ac:picMkLst>
        </pc:picChg>
        <pc:picChg chg="del">
          <ac:chgData name="PAULA YUAN CESAR AGUILAR" userId="5d167147-2e8d-45bb-83d3-1e45eb5c08c0" providerId="ADAL" clId="{4496EF01-55B8-41AF-AEAF-9794E2C8968B}" dt="2024-01-07T23:28:15.716" v="1860" actId="478"/>
          <ac:picMkLst>
            <pc:docMk/>
            <pc:sldMk cId="1219351395" sldId="325"/>
            <ac:picMk id="21" creationId="{25C5682E-6A78-9C2D-0140-73CC8BBF0054}"/>
          </ac:picMkLst>
        </pc:picChg>
        <pc:picChg chg="del">
          <ac:chgData name="PAULA YUAN CESAR AGUILAR" userId="5d167147-2e8d-45bb-83d3-1e45eb5c08c0" providerId="ADAL" clId="{4496EF01-55B8-41AF-AEAF-9794E2C8968B}" dt="2024-01-07T23:28:15.716" v="1860" actId="478"/>
          <ac:picMkLst>
            <pc:docMk/>
            <pc:sldMk cId="1219351395" sldId="325"/>
            <ac:picMk id="23" creationId="{A3825477-98FA-695E-B099-087B38295612}"/>
          </ac:picMkLst>
        </pc:picChg>
      </pc:sldChg>
      <pc:sldMasterChg chg="delSldLayout">
        <pc:chgData name="PAULA YUAN CESAR AGUILAR" userId="5d167147-2e8d-45bb-83d3-1e45eb5c08c0" providerId="ADAL" clId="{4496EF01-55B8-41AF-AEAF-9794E2C8968B}" dt="2024-01-06T19:12:41.762" v="1694" actId="2696"/>
        <pc:sldMasterMkLst>
          <pc:docMk/>
          <pc:sldMasterMk cId="0" sldId="2147483677"/>
        </pc:sldMasterMkLst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del delSldLayout">
        <pc:chgData name="PAULA YUAN CESAR AGUILAR" userId="5d167147-2e8d-45bb-83d3-1e45eb5c08c0" providerId="ADAL" clId="{4496EF01-55B8-41AF-AEAF-9794E2C8968B}" dt="2024-01-06T19:12:41.762" v="1694" actId="2696"/>
        <pc:sldMasterMkLst>
          <pc:docMk/>
          <pc:sldMasterMk cId="0" sldId="2147483678"/>
        </pc:sldMasterMkLst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PAULA YUAN CESAR AGUILAR" userId="5d167147-2e8d-45bb-83d3-1e45eb5c08c0" providerId="ADAL" clId="{4496EF01-55B8-41AF-AEAF-9794E2C8968B}" dt="2024-01-06T19:12:41.762" v="1694" actId="2696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PABLO SANTOS ALISES" userId="S::pabsanali@alum.us.es::87a06de5-aff9-4fd6-9261-2a3f10702082" providerId="AD" clId="Web-{941158FF-6F3C-49E1-92FE-5605CAF6BEC4}"/>
    <pc:docChg chg="addSld modSld">
      <pc:chgData name="PABLO SANTOS ALISES" userId="S::pabsanali@alum.us.es::87a06de5-aff9-4fd6-9261-2a3f10702082" providerId="AD" clId="Web-{941158FF-6F3C-49E1-92FE-5605CAF6BEC4}" dt="2024-01-07T20:02:48" v="5"/>
      <pc:docMkLst>
        <pc:docMk/>
      </pc:docMkLst>
      <pc:sldChg chg="addSp delSp">
        <pc:chgData name="PABLO SANTOS ALISES" userId="S::pabsanali@alum.us.es::87a06de5-aff9-4fd6-9261-2a3f10702082" providerId="AD" clId="Web-{941158FF-6F3C-49E1-92FE-5605CAF6BEC4}" dt="2024-01-07T20:02:48" v="5"/>
        <pc:sldMkLst>
          <pc:docMk/>
          <pc:sldMk cId="2683970465" sldId="314"/>
        </pc:sldMkLst>
        <pc:spChg chg="add">
          <ac:chgData name="PABLO SANTOS ALISES" userId="S::pabsanali@alum.us.es::87a06de5-aff9-4fd6-9261-2a3f10702082" providerId="AD" clId="Web-{941158FF-6F3C-49E1-92FE-5605CAF6BEC4}" dt="2024-01-07T20:02:48" v="5"/>
          <ac:spMkLst>
            <pc:docMk/>
            <pc:sldMk cId="2683970465" sldId="314"/>
            <ac:spMk id="2" creationId="{C86EEA89-9920-0175-496F-8BB838B25C3A}"/>
          </ac:spMkLst>
        </pc:spChg>
        <pc:spChg chg="del">
          <ac:chgData name="PABLO SANTOS ALISES" userId="S::pabsanali@alum.us.es::87a06de5-aff9-4fd6-9261-2a3f10702082" providerId="AD" clId="Web-{941158FF-6F3C-49E1-92FE-5605CAF6BEC4}" dt="2024-01-07T20:02:20.375" v="1"/>
          <ac:spMkLst>
            <pc:docMk/>
            <pc:sldMk cId="2683970465" sldId="314"/>
            <ac:spMk id="6" creationId="{57E4455A-6E16-A75B-C250-AD203ADFEE1C}"/>
          </ac:spMkLst>
        </pc:spChg>
        <pc:spChg chg="del">
          <ac:chgData name="PABLO SANTOS ALISES" userId="S::pabsanali@alum.us.es::87a06de5-aff9-4fd6-9261-2a3f10702082" providerId="AD" clId="Web-{941158FF-6F3C-49E1-92FE-5605CAF6BEC4}" dt="2024-01-07T20:02:25.359" v="3"/>
          <ac:spMkLst>
            <pc:docMk/>
            <pc:sldMk cId="2683970465" sldId="314"/>
            <ac:spMk id="12" creationId="{2DF7AE2F-A1A2-CB24-806B-D57B642C818E}"/>
          </ac:spMkLst>
        </pc:spChg>
        <pc:picChg chg="del">
          <ac:chgData name="PABLO SANTOS ALISES" userId="S::pabsanali@alum.us.es::87a06de5-aff9-4fd6-9261-2a3f10702082" providerId="AD" clId="Web-{941158FF-6F3C-49E1-92FE-5605CAF6BEC4}" dt="2024-01-07T20:02:22.265" v="2"/>
          <ac:picMkLst>
            <pc:docMk/>
            <pc:sldMk cId="2683970465" sldId="314"/>
            <ac:picMk id="5" creationId="{7B77F4BF-D8EA-FBA8-05E2-214176AEEF93}"/>
          </ac:picMkLst>
        </pc:picChg>
        <pc:picChg chg="del">
          <ac:chgData name="PABLO SANTOS ALISES" userId="S::pabsanali@alum.us.es::87a06de5-aff9-4fd6-9261-2a3f10702082" providerId="AD" clId="Web-{941158FF-6F3C-49E1-92FE-5605CAF6BEC4}" dt="2024-01-07T20:02:27.469" v="4"/>
          <ac:picMkLst>
            <pc:docMk/>
            <pc:sldMk cId="2683970465" sldId="314"/>
            <ac:picMk id="11" creationId="{3E78A0D5-4FF8-5DDF-C775-CF20D7A86DBF}"/>
          </ac:picMkLst>
        </pc:picChg>
      </pc:sldChg>
      <pc:sldChg chg="add replId">
        <pc:chgData name="PABLO SANTOS ALISES" userId="S::pabsanali@alum.us.es::87a06de5-aff9-4fd6-9261-2a3f10702082" providerId="AD" clId="Web-{941158FF-6F3C-49E1-92FE-5605CAF6BEC4}" dt="2024-01-07T20:02:16.172" v="0"/>
        <pc:sldMkLst>
          <pc:docMk/>
          <pc:sldMk cId="871254156" sldId="318"/>
        </pc:sldMkLst>
      </pc:sldChg>
    </pc:docChg>
  </pc:docChgLst>
  <pc:docChgLst>
    <pc:chgData name="JUAN MARIA SOJO LOPEZ" userId="S::juasojlop@alum.us.es::0c00906e-4ca6-4572-9f0e-a840639259a5" providerId="AD" clId="Web-{78C8B020-F69A-43D0-9EAE-41C9F6B483FC}"/>
    <pc:docChg chg="addSld modSld">
      <pc:chgData name="JUAN MARIA SOJO LOPEZ" userId="S::juasojlop@alum.us.es::0c00906e-4ca6-4572-9f0e-a840639259a5" providerId="AD" clId="Web-{78C8B020-F69A-43D0-9EAE-41C9F6B483FC}" dt="2024-01-08T13:06:10.767" v="90"/>
      <pc:docMkLst>
        <pc:docMk/>
      </pc:docMkLst>
      <pc:sldChg chg="modSp">
        <pc:chgData name="JUAN MARIA SOJO LOPEZ" userId="S::juasojlop@alum.us.es::0c00906e-4ca6-4572-9f0e-a840639259a5" providerId="AD" clId="Web-{78C8B020-F69A-43D0-9EAE-41C9F6B483FC}" dt="2024-01-08T13:06:10.767" v="90"/>
        <pc:sldMkLst>
          <pc:docMk/>
          <pc:sldMk cId="3389824259" sldId="316"/>
        </pc:sldMkLst>
        <pc:spChg chg="mod">
          <ac:chgData name="JUAN MARIA SOJO LOPEZ" userId="S::juasojlop@alum.us.es::0c00906e-4ca6-4572-9f0e-a840639259a5" providerId="AD" clId="Web-{78C8B020-F69A-43D0-9EAE-41C9F6B483FC}" dt="2024-01-08T12:48:01.669" v="14" actId="20577"/>
          <ac:spMkLst>
            <pc:docMk/>
            <pc:sldMk cId="3389824259" sldId="316"/>
            <ac:spMk id="6" creationId="{279C2ACC-88E0-21D7-9B7E-38ACFDF59953}"/>
          </ac:spMkLst>
        </pc:spChg>
        <pc:graphicFrameChg chg="mod">
          <ac:chgData name="JUAN MARIA SOJO LOPEZ" userId="S::juasojlop@alum.us.es::0c00906e-4ca6-4572-9f0e-a840639259a5" providerId="AD" clId="Web-{78C8B020-F69A-43D0-9EAE-41C9F6B483FC}" dt="2024-01-08T12:47:53.419" v="5" actId="1076"/>
          <ac:graphicFrameMkLst>
            <pc:docMk/>
            <pc:sldMk cId="3389824259" sldId="316"/>
            <ac:graphicFrameMk id="3" creationId="{CEC4D85B-80D1-C418-F2DC-664141FC63F9}"/>
          </ac:graphicFrameMkLst>
        </pc:graphicFrameChg>
        <pc:graphicFrameChg chg="mod modGraphic">
          <ac:chgData name="JUAN MARIA SOJO LOPEZ" userId="S::juasojlop@alum.us.es::0c00906e-4ca6-4572-9f0e-a840639259a5" providerId="AD" clId="Web-{78C8B020-F69A-43D0-9EAE-41C9F6B483FC}" dt="2024-01-08T13:06:10.767" v="90"/>
          <ac:graphicFrameMkLst>
            <pc:docMk/>
            <pc:sldMk cId="3389824259" sldId="316"/>
            <ac:graphicFrameMk id="4" creationId="{32173A78-F17F-B775-86F2-B87C37DDC364}"/>
          </ac:graphicFrameMkLst>
        </pc:graphicFrameChg>
      </pc:sldChg>
      <pc:sldChg chg="delSp modSp add replId">
        <pc:chgData name="JUAN MARIA SOJO LOPEZ" userId="S::juasojlop@alum.us.es::0c00906e-4ca6-4572-9f0e-a840639259a5" providerId="AD" clId="Web-{78C8B020-F69A-43D0-9EAE-41C9F6B483FC}" dt="2024-01-08T12:49:06.640" v="49" actId="1076"/>
        <pc:sldMkLst>
          <pc:docMk/>
          <pc:sldMk cId="4181026161" sldId="328"/>
        </pc:sldMkLst>
        <pc:spChg chg="mod">
          <ac:chgData name="JUAN MARIA SOJO LOPEZ" userId="S::juasojlop@alum.us.es::0c00906e-4ca6-4572-9f0e-a840639259a5" providerId="AD" clId="Web-{78C8B020-F69A-43D0-9EAE-41C9F6B483FC}" dt="2024-01-08T12:48:46.624" v="44" actId="1076"/>
          <ac:spMkLst>
            <pc:docMk/>
            <pc:sldMk cId="4181026161" sldId="328"/>
            <ac:spMk id="18" creationId="{26C04F7E-53C6-56F3-8C9B-3D60EC2CF5D8}"/>
          </ac:spMkLst>
        </pc:spChg>
        <pc:spChg chg="mod">
          <ac:chgData name="JUAN MARIA SOJO LOPEZ" userId="S::juasojlop@alum.us.es::0c00906e-4ca6-4572-9f0e-a840639259a5" providerId="AD" clId="Web-{78C8B020-F69A-43D0-9EAE-41C9F6B483FC}" dt="2024-01-08T12:49:06.640" v="49" actId="1076"/>
          <ac:spMkLst>
            <pc:docMk/>
            <pc:sldMk cId="4181026161" sldId="328"/>
            <ac:spMk id="19" creationId="{55E600A1-A9CD-574E-49DC-F69E33FC6453}"/>
          </ac:spMkLst>
        </pc:spChg>
        <pc:spChg chg="mod">
          <ac:chgData name="JUAN MARIA SOJO LOPEZ" userId="S::juasojlop@alum.us.es::0c00906e-4ca6-4572-9f0e-a840639259a5" providerId="AD" clId="Web-{78C8B020-F69A-43D0-9EAE-41C9F6B483FC}" dt="2024-01-08T12:48:56.343" v="47" actId="1076"/>
          <ac:spMkLst>
            <pc:docMk/>
            <pc:sldMk cId="4181026161" sldId="328"/>
            <ac:spMk id="32" creationId="{14DE33B3-0BD4-0423-937A-7D65B3C31241}"/>
          </ac:spMkLst>
        </pc:spChg>
        <pc:spChg chg="del mod">
          <ac:chgData name="JUAN MARIA SOJO LOPEZ" userId="S::juasojlop@alum.us.es::0c00906e-4ca6-4572-9f0e-a840639259a5" providerId="AD" clId="Web-{78C8B020-F69A-43D0-9EAE-41C9F6B483FC}" dt="2024-01-08T12:48:42.795" v="42"/>
          <ac:spMkLst>
            <pc:docMk/>
            <pc:sldMk cId="4181026161" sldId="328"/>
            <ac:spMk id="33" creationId="{DD024926-BFDF-DC1B-3BE2-3C31883B8528}"/>
          </ac:spMkLst>
        </pc:spChg>
        <pc:spChg chg="mod">
          <ac:chgData name="JUAN MARIA SOJO LOPEZ" userId="S::juasojlop@alum.us.es::0c00906e-4ca6-4572-9f0e-a840639259a5" providerId="AD" clId="Web-{78C8B020-F69A-43D0-9EAE-41C9F6B483FC}" dt="2024-01-08T12:48:48.858" v="45" actId="1076"/>
          <ac:spMkLst>
            <pc:docMk/>
            <pc:sldMk cId="4181026161" sldId="328"/>
            <ac:spMk id="203" creationId="{C1F1EC0C-162A-4C81-6961-12C76F75B63A}"/>
          </ac:spMkLst>
        </pc:spChg>
        <pc:cxnChg chg="del">
          <ac:chgData name="JUAN MARIA SOJO LOPEZ" userId="S::juasojlop@alum.us.es::0c00906e-4ca6-4572-9f0e-a840639259a5" providerId="AD" clId="Web-{78C8B020-F69A-43D0-9EAE-41C9F6B483FC}" dt="2024-01-08T12:48:10.732" v="15"/>
          <ac:cxnSpMkLst>
            <pc:docMk/>
            <pc:sldMk cId="4181026161" sldId="328"/>
            <ac:cxnSpMk id="218" creationId="{6A75AAC3-47C7-EF3E-2916-ADD459EC9123}"/>
          </ac:cxnSpMkLst>
        </pc:cxnChg>
      </pc:sldChg>
      <pc:sldChg chg="delSp modSp add replId">
        <pc:chgData name="JUAN MARIA SOJO LOPEZ" userId="S::juasojlop@alum.us.es::0c00906e-4ca6-4572-9f0e-a840639259a5" providerId="AD" clId="Web-{78C8B020-F69A-43D0-9EAE-41C9F6B483FC}" dt="2024-01-08T12:51:15.035" v="88" actId="1076"/>
        <pc:sldMkLst>
          <pc:docMk/>
          <pc:sldMk cId="3225926562" sldId="329"/>
        </pc:sldMkLst>
        <pc:spChg chg="mod">
          <ac:chgData name="JUAN MARIA SOJO LOPEZ" userId="S::juasojlop@alum.us.es::0c00906e-4ca6-4572-9f0e-a840639259a5" providerId="AD" clId="Web-{78C8B020-F69A-43D0-9EAE-41C9F6B483FC}" dt="2024-01-08T12:51:05.112" v="86" actId="1076"/>
          <ac:spMkLst>
            <pc:docMk/>
            <pc:sldMk cId="3225926562" sldId="329"/>
            <ac:spMk id="18" creationId="{3E5F3A0B-1C37-4D5D-C670-9F1D121A29BF}"/>
          </ac:spMkLst>
        </pc:spChg>
        <pc:spChg chg="mod">
          <ac:chgData name="JUAN MARIA SOJO LOPEZ" userId="S::juasojlop@alum.us.es::0c00906e-4ca6-4572-9f0e-a840639259a5" providerId="AD" clId="Web-{78C8B020-F69A-43D0-9EAE-41C9F6B483FC}" dt="2024-01-08T12:51:08.128" v="87" actId="1076"/>
          <ac:spMkLst>
            <pc:docMk/>
            <pc:sldMk cId="3225926562" sldId="329"/>
            <ac:spMk id="19" creationId="{DEA929B7-89C2-9600-B7B1-EFCF23EDEE6F}"/>
          </ac:spMkLst>
        </pc:spChg>
        <pc:spChg chg="del">
          <ac:chgData name="JUAN MARIA SOJO LOPEZ" userId="S::juasojlop@alum.us.es::0c00906e-4ca6-4572-9f0e-a840639259a5" providerId="AD" clId="Web-{78C8B020-F69A-43D0-9EAE-41C9F6B483FC}" dt="2024-01-08T12:50:44.018" v="81"/>
          <ac:spMkLst>
            <pc:docMk/>
            <pc:sldMk cId="3225926562" sldId="329"/>
            <ac:spMk id="32" creationId="{A9B3FD55-9402-20BE-537B-96C224351753}"/>
          </ac:spMkLst>
        </pc:spChg>
        <pc:spChg chg="del mod">
          <ac:chgData name="JUAN MARIA SOJO LOPEZ" userId="S::juasojlop@alum.us.es::0c00906e-4ca6-4572-9f0e-a840639259a5" providerId="AD" clId="Web-{78C8B020-F69A-43D0-9EAE-41C9F6B483FC}" dt="2024-01-08T12:50:38.268" v="80"/>
          <ac:spMkLst>
            <pc:docMk/>
            <pc:sldMk cId="3225926562" sldId="329"/>
            <ac:spMk id="33" creationId="{76784972-B323-AEFC-7539-E980742856E3}"/>
          </ac:spMkLst>
        </pc:spChg>
        <pc:spChg chg="mod">
          <ac:chgData name="JUAN MARIA SOJO LOPEZ" userId="S::juasojlop@alum.us.es::0c00906e-4ca6-4572-9f0e-a840639259a5" providerId="AD" clId="Web-{78C8B020-F69A-43D0-9EAE-41C9F6B483FC}" dt="2024-01-08T12:51:15.035" v="88" actId="1076"/>
          <ac:spMkLst>
            <pc:docMk/>
            <pc:sldMk cId="3225926562" sldId="329"/>
            <ac:spMk id="203" creationId="{580F1440-1BAB-9C81-0E57-69CD3FA158CB}"/>
          </ac:spMkLst>
        </pc:spChg>
        <pc:cxnChg chg="del">
          <ac:chgData name="JUAN MARIA SOJO LOPEZ" userId="S::juasojlop@alum.us.es::0c00906e-4ca6-4572-9f0e-a840639259a5" providerId="AD" clId="Web-{78C8B020-F69A-43D0-9EAE-41C9F6B483FC}" dt="2024-01-08T12:50:30.549" v="78"/>
          <ac:cxnSpMkLst>
            <pc:docMk/>
            <pc:sldMk cId="3225926562" sldId="329"/>
            <ac:cxnSpMk id="218" creationId="{2C04F553-F201-737B-8147-4591F4BD4E6D}"/>
          </ac:cxnSpMkLst>
        </pc:cxnChg>
      </pc:sldChg>
    </pc:docChg>
  </pc:docChgLst>
  <pc:docChgLst>
    <pc:chgData name="JULIA GARCIA FLORES" userId="S::julgarflo@alum.us.es::58fe2c2d-6d06-461d-8519-5cbb3c8db729" providerId="AD" clId="Web-{B7F5ED9D-648F-D8DA-EEA2-B8221B885DD8}"/>
    <pc:docChg chg="addSld delSld modSld">
      <pc:chgData name="JULIA GARCIA FLORES" userId="S::julgarflo@alum.us.es::58fe2c2d-6d06-461d-8519-5cbb3c8db729" providerId="AD" clId="Web-{B7F5ED9D-648F-D8DA-EEA2-B8221B885DD8}" dt="2024-01-07T22:21:44.719" v="1158" actId="1076"/>
      <pc:docMkLst>
        <pc:docMk/>
      </pc:docMkLst>
      <pc:sldChg chg="addSp delSp modSp">
        <pc:chgData name="JULIA GARCIA FLORES" userId="S::julgarflo@alum.us.es::58fe2c2d-6d06-461d-8519-5cbb3c8db729" providerId="AD" clId="Web-{B7F5ED9D-648F-D8DA-EEA2-B8221B885DD8}" dt="2024-01-07T21:56:16.496" v="1027" actId="1076"/>
        <pc:sldMkLst>
          <pc:docMk/>
          <pc:sldMk cId="147297820" sldId="306"/>
        </pc:sldMkLst>
        <pc:spChg chg="mod">
          <ac:chgData name="JULIA GARCIA FLORES" userId="S::julgarflo@alum.us.es::58fe2c2d-6d06-461d-8519-5cbb3c8db729" providerId="AD" clId="Web-{B7F5ED9D-648F-D8DA-EEA2-B8221B885DD8}" dt="2024-01-07T21:14:12.572" v="552" actId="1076"/>
          <ac:spMkLst>
            <pc:docMk/>
            <pc:sldMk cId="147297820" sldId="306"/>
            <ac:spMk id="2" creationId="{82949B82-E1B7-97A2-4809-202A3FBFE8EA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6:34.735" v="346"/>
          <ac:spMkLst>
            <pc:docMk/>
            <pc:sldMk cId="147297820" sldId="306"/>
            <ac:spMk id="3" creationId="{CFB5A0A0-4EE5-BF5C-FCDC-6B895D1F4465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8:17.802" v="362"/>
          <ac:spMkLst>
            <pc:docMk/>
            <pc:sldMk cId="147297820" sldId="306"/>
            <ac:spMk id="5" creationId="{2097054F-E1E2-5F1C-DDB4-010B89341D5C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53:45.443" v="1003"/>
          <ac:spMkLst>
            <pc:docMk/>
            <pc:sldMk cId="147297820" sldId="306"/>
            <ac:spMk id="7" creationId="{B979A2F3-4ED9-5193-0260-20FF2351E954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23:44.065" v="55"/>
          <ac:spMkLst>
            <pc:docMk/>
            <pc:sldMk cId="147297820" sldId="306"/>
            <ac:spMk id="9" creationId="{7256C702-52DA-C3C8-E06E-0570F04D7E19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54:11.100" v="1006"/>
          <ac:spMkLst>
            <pc:docMk/>
            <pc:sldMk cId="147297820" sldId="306"/>
            <ac:spMk id="10" creationId="{9AA86BD3-3412-4167-19A7-7003B6D80C31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27:21.433" v="97"/>
          <ac:spMkLst>
            <pc:docMk/>
            <pc:sldMk cId="147297820" sldId="306"/>
            <ac:spMk id="11" creationId="{1A56D0C8-1F5D-3853-9FED-0DBD90D44183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28:31.701" v="107"/>
          <ac:spMkLst>
            <pc:docMk/>
            <pc:sldMk cId="147297820" sldId="306"/>
            <ac:spMk id="12" creationId="{11BC81E3-EEB1-57D0-F833-3CF6AD14B710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29:59.704" v="123"/>
          <ac:spMkLst>
            <pc:docMk/>
            <pc:sldMk cId="147297820" sldId="306"/>
            <ac:spMk id="13" creationId="{872CB778-B667-AC6D-2E69-96DA77AE8765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8:59.398" v="373"/>
          <ac:spMkLst>
            <pc:docMk/>
            <pc:sldMk cId="147297820" sldId="306"/>
            <ac:spMk id="14" creationId="{F3E21C65-3687-76F3-8E90-E897CC4F71F8}"/>
          </ac:spMkLst>
        </pc:spChg>
        <pc:spChg chg="add mod ord">
          <ac:chgData name="JULIA GARCIA FLORES" userId="S::julgarflo@alum.us.es::58fe2c2d-6d06-461d-8519-5cbb3c8db729" providerId="AD" clId="Web-{B7F5ED9D-648F-D8DA-EEA2-B8221B885DD8}" dt="2024-01-07T21:55:29.025" v="1023" actId="1076"/>
          <ac:spMkLst>
            <pc:docMk/>
            <pc:sldMk cId="147297820" sldId="306"/>
            <ac:spMk id="15" creationId="{0827AC83-73D7-4F85-1404-6A25A7A2653D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8:40.912" v="369"/>
          <ac:spMkLst>
            <pc:docMk/>
            <pc:sldMk cId="147297820" sldId="306"/>
            <ac:spMk id="16" creationId="{8F5F6D1D-0E52-F1AF-AF6A-8CAA8601B33C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0:46:39.838" v="281" actId="1076"/>
          <ac:spMkLst>
            <pc:docMk/>
            <pc:sldMk cId="147297820" sldId="306"/>
            <ac:spMk id="18" creationId="{77F76A96-C59B-14FD-33DF-7A43FF929BFC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02:18.170" v="406" actId="1076"/>
          <ac:spMkLst>
            <pc:docMk/>
            <pc:sldMk cId="147297820" sldId="306"/>
            <ac:spMk id="19" creationId="{DA184CCE-F8B7-5E2D-6DE3-9DE4929CD484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06:51.884" v="444" actId="1076"/>
          <ac:spMkLst>
            <pc:docMk/>
            <pc:sldMk cId="147297820" sldId="306"/>
            <ac:spMk id="20" creationId="{6EC9C702-F807-4708-D3EE-046E7DEE756B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03:09.516" v="411" actId="1076"/>
          <ac:spMkLst>
            <pc:docMk/>
            <pc:sldMk cId="147297820" sldId="306"/>
            <ac:spMk id="21" creationId="{E98D8DBD-7C2F-0932-F70D-CB37EEE4C6B7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03:22.657" v="413" actId="14100"/>
          <ac:spMkLst>
            <pc:docMk/>
            <pc:sldMk cId="147297820" sldId="306"/>
            <ac:spMk id="23" creationId="{60A71E39-2428-8A9D-1183-88ED704077A3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0:47:58.184" v="296" actId="1076"/>
          <ac:spMkLst>
            <pc:docMk/>
            <pc:sldMk cId="147297820" sldId="306"/>
            <ac:spMk id="24" creationId="{19453FBA-CB3A-595A-11AB-46F3D4C612A1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7:42.582" v="356"/>
          <ac:spMkLst>
            <pc:docMk/>
            <pc:sldMk cId="147297820" sldId="306"/>
            <ac:spMk id="25" creationId="{FDAD7487-4BF5-F671-DFF8-5B0C3ECAD3A4}"/>
          </ac:spMkLst>
        </pc:spChg>
        <pc:spChg chg="add del">
          <ac:chgData name="JULIA GARCIA FLORES" userId="S::julgarflo@alum.us.es::58fe2c2d-6d06-461d-8519-5cbb3c8db729" providerId="AD" clId="Web-{B7F5ED9D-648F-D8DA-EEA2-B8221B885DD8}" dt="2024-01-07T20:53:12.821" v="316"/>
          <ac:spMkLst>
            <pc:docMk/>
            <pc:sldMk cId="147297820" sldId="306"/>
            <ac:spMk id="27" creationId="{5CFC00A3-E225-9675-FD4A-64B5DC04E6FA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4:48.669" v="337"/>
          <ac:spMkLst>
            <pc:docMk/>
            <pc:sldMk cId="147297820" sldId="306"/>
            <ac:spMk id="28" creationId="{FA15F6CC-DD96-4DB4-F663-F44C8817C757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0:55:20.607" v="341"/>
          <ac:spMkLst>
            <pc:docMk/>
            <pc:sldMk cId="147297820" sldId="306"/>
            <ac:spMk id="29" creationId="{DA1592BB-1126-B504-838F-99BAE0EE951A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06:49.055" v="443" actId="1076"/>
          <ac:spMkLst>
            <pc:docMk/>
            <pc:sldMk cId="147297820" sldId="306"/>
            <ac:spMk id="41" creationId="{A52CC113-8FDB-84BD-BD11-7A09BF7EB27F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56:16.496" v="1027" actId="1076"/>
          <ac:spMkLst>
            <pc:docMk/>
            <pc:sldMk cId="147297820" sldId="306"/>
            <ac:spMk id="42" creationId="{CB1E03E9-32AE-231D-0D09-1EF6B7B0943A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55:49.729" v="1026" actId="1076"/>
          <ac:spMkLst>
            <pc:docMk/>
            <pc:sldMk cId="147297820" sldId="306"/>
            <ac:spMk id="43" creationId="{35BA7E73-A4A8-EE1B-D18B-2621EEF1FB40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55:18.775" v="1021" actId="1076"/>
          <ac:spMkLst>
            <pc:docMk/>
            <pc:sldMk cId="147297820" sldId="306"/>
            <ac:spMk id="44" creationId="{C8BA6EA8-376F-EE0D-369B-AC41ACB2CDA0}"/>
          </ac:spMkLst>
        </pc:spChg>
        <pc:picChg chg="mod">
          <ac:chgData name="JULIA GARCIA FLORES" userId="S::julgarflo@alum.us.es::58fe2c2d-6d06-461d-8519-5cbb3c8db729" providerId="AD" clId="Web-{B7F5ED9D-648F-D8DA-EEA2-B8221B885DD8}" dt="2024-01-07T20:45:45.742" v="270" actId="1076"/>
          <ac:picMkLst>
            <pc:docMk/>
            <pc:sldMk cId="147297820" sldId="306"/>
            <ac:picMk id="4" creationId="{63368761-55BB-7A9B-CA35-8DB1E1C9ADC9}"/>
          </ac:picMkLst>
        </pc:picChg>
        <pc:picChg chg="del mod">
          <ac:chgData name="JULIA GARCIA FLORES" userId="S::julgarflo@alum.us.es::58fe2c2d-6d06-461d-8519-5cbb3c8db729" providerId="AD" clId="Web-{B7F5ED9D-648F-D8DA-EEA2-B8221B885DD8}" dt="2024-01-07T20:44:27.302" v="252"/>
          <ac:picMkLst>
            <pc:docMk/>
            <pc:sldMk cId="147297820" sldId="306"/>
            <ac:picMk id="6" creationId="{24E00790-CAC1-8117-C43C-A67FC96D03CF}"/>
          </ac:picMkLst>
        </pc:picChg>
        <pc:picChg chg="mod ord">
          <ac:chgData name="JULIA GARCIA FLORES" userId="S::julgarflo@alum.us.es::58fe2c2d-6d06-461d-8519-5cbb3c8db729" providerId="AD" clId="Web-{B7F5ED9D-648F-D8DA-EEA2-B8221B885DD8}" dt="2024-01-07T21:01:59.623" v="403"/>
          <ac:picMkLst>
            <pc:docMk/>
            <pc:sldMk cId="147297820" sldId="306"/>
            <ac:picMk id="6" creationId="{EFF24369-29AA-BD89-0B21-6CC9C81300E5}"/>
          </ac:picMkLst>
        </pc:picChg>
        <pc:picChg chg="mod ord modCrop">
          <ac:chgData name="JULIA GARCIA FLORES" userId="S::julgarflo@alum.us.es::58fe2c2d-6d06-461d-8519-5cbb3c8db729" providerId="AD" clId="Web-{B7F5ED9D-648F-D8DA-EEA2-B8221B885DD8}" dt="2024-01-07T20:47:28.043" v="291"/>
          <ac:picMkLst>
            <pc:docMk/>
            <pc:sldMk cId="147297820" sldId="306"/>
            <ac:picMk id="26" creationId="{33E6FFA5-FE2B-6F29-8D9D-A65321BFA555}"/>
          </ac:picMkLst>
        </pc:picChg>
        <pc:cxnChg chg="del mod">
          <ac:chgData name="JULIA GARCIA FLORES" userId="S::julgarflo@alum.us.es::58fe2c2d-6d06-461d-8519-5cbb3c8db729" providerId="AD" clId="Web-{B7F5ED9D-648F-D8DA-EEA2-B8221B885DD8}" dt="2024-01-07T20:25:44.351" v="87"/>
          <ac:cxnSpMkLst>
            <pc:docMk/>
            <pc:sldMk cId="147297820" sldId="306"/>
            <ac:cxnSpMk id="8" creationId="{22128E4C-F626-E40D-FCC7-5F333CC252B9}"/>
          </ac:cxnSpMkLst>
        </pc:cxnChg>
        <pc:cxnChg chg="add del mod">
          <ac:chgData name="JULIA GARCIA FLORES" userId="S::julgarflo@alum.us.es::58fe2c2d-6d06-461d-8519-5cbb3c8db729" providerId="AD" clId="Web-{B7F5ED9D-648F-D8DA-EEA2-B8221B885DD8}" dt="2024-01-07T20:34:02.012" v="184"/>
          <ac:cxnSpMkLst>
            <pc:docMk/>
            <pc:sldMk cId="147297820" sldId="306"/>
            <ac:cxnSpMk id="17" creationId="{1DB2D392-BD2D-454A-75D0-B89DA67B766E}"/>
          </ac:cxnSpMkLst>
        </pc:cxnChg>
        <pc:cxnChg chg="add del">
          <ac:chgData name="JULIA GARCIA FLORES" userId="S::julgarflo@alum.us.es::58fe2c2d-6d06-461d-8519-5cbb3c8db729" providerId="AD" clId="Web-{B7F5ED9D-648F-D8DA-EEA2-B8221B885DD8}" dt="2024-01-07T20:39:49.447" v="219"/>
          <ac:cxnSpMkLst>
            <pc:docMk/>
            <pc:sldMk cId="147297820" sldId="306"/>
            <ac:cxnSpMk id="22" creationId="{19543AC9-355E-5AEA-3FF3-1CDEC0DAE3C1}"/>
          </ac:cxnSpMkLst>
        </pc:cxnChg>
        <pc:cxnChg chg="add del mod">
          <ac:chgData name="JULIA GARCIA FLORES" userId="S::julgarflo@alum.us.es::58fe2c2d-6d06-461d-8519-5cbb3c8db729" providerId="AD" clId="Web-{B7F5ED9D-648F-D8DA-EEA2-B8221B885DD8}" dt="2024-01-07T20:56:01.203" v="345"/>
          <ac:cxnSpMkLst>
            <pc:docMk/>
            <pc:sldMk cId="147297820" sldId="306"/>
            <ac:cxnSpMk id="30" creationId="{69A3B7B4-678C-1339-D14D-3B340AAF92E3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3:09.379" v="997"/>
          <ac:cxnSpMkLst>
            <pc:docMk/>
            <pc:sldMk cId="147297820" sldId="306"/>
            <ac:cxnSpMk id="31" creationId="{F4E84679-450F-6BD3-F743-A49E23F892D2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4:07.694" v="1005"/>
          <ac:cxnSpMkLst>
            <pc:docMk/>
            <pc:sldMk cId="147297820" sldId="306"/>
            <ac:cxnSpMk id="32" creationId="{50326A8A-CB78-07A5-4B27-58F693E8B10E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4:54.227" v="1016"/>
          <ac:cxnSpMkLst>
            <pc:docMk/>
            <pc:sldMk cId="147297820" sldId="306"/>
            <ac:cxnSpMk id="33" creationId="{503FBAF9-8ADE-2B90-5AE6-D5C28023856A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4:28.929" v="1010"/>
          <ac:cxnSpMkLst>
            <pc:docMk/>
            <pc:sldMk cId="147297820" sldId="306"/>
            <ac:cxnSpMk id="34" creationId="{8582C797-11A3-6146-6AD1-D454341E9160}"/>
          </ac:cxnSpMkLst>
        </pc:cxnChg>
        <pc:cxnChg chg="add del mod">
          <ac:chgData name="JULIA GARCIA FLORES" userId="S::julgarflo@alum.us.es::58fe2c2d-6d06-461d-8519-5cbb3c8db729" providerId="AD" clId="Web-{B7F5ED9D-648F-D8DA-EEA2-B8221B885DD8}" dt="2024-01-07T20:59:30.711" v="377"/>
          <ac:cxnSpMkLst>
            <pc:docMk/>
            <pc:sldMk cId="147297820" sldId="306"/>
            <ac:cxnSpMk id="35" creationId="{8B09E7EC-3A72-84ED-4A70-09B46E85521A}"/>
          </ac:cxnSpMkLst>
        </pc:cxnChg>
        <pc:cxnChg chg="add mod ord">
          <ac:chgData name="JULIA GARCIA FLORES" userId="S::julgarflo@alum.us.es::58fe2c2d-6d06-461d-8519-5cbb3c8db729" providerId="AD" clId="Web-{B7F5ED9D-648F-D8DA-EEA2-B8221B885DD8}" dt="2024-01-07T21:54:20.897" v="1008"/>
          <ac:cxnSpMkLst>
            <pc:docMk/>
            <pc:sldMk cId="147297820" sldId="306"/>
            <ac:cxnSpMk id="36" creationId="{F15D259B-53A7-3645-DE4B-C144DF8D69E6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4:23.929" v="1009"/>
          <ac:cxnSpMkLst>
            <pc:docMk/>
            <pc:sldMk cId="147297820" sldId="306"/>
            <ac:cxnSpMk id="37" creationId="{A12DA415-460E-EEF6-9010-EAA9901791F5}"/>
          </ac:cxnSpMkLst>
        </pc:cxnChg>
        <pc:cxnChg chg="add del mod">
          <ac:chgData name="JULIA GARCIA FLORES" userId="S::julgarflo@alum.us.es::58fe2c2d-6d06-461d-8519-5cbb3c8db729" providerId="AD" clId="Web-{B7F5ED9D-648F-D8DA-EEA2-B8221B885DD8}" dt="2024-01-07T21:03:56.908" v="417"/>
          <ac:cxnSpMkLst>
            <pc:docMk/>
            <pc:sldMk cId="147297820" sldId="306"/>
            <ac:cxnSpMk id="38" creationId="{9192C5E9-C923-4234-3389-00F4523C3924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5:38.947" v="1025" actId="14100"/>
          <ac:cxnSpMkLst>
            <pc:docMk/>
            <pc:sldMk cId="147297820" sldId="306"/>
            <ac:cxnSpMk id="39" creationId="{0D32A9CB-EB73-D843-0762-82BB50E849D7}"/>
          </ac:cxnSpMkLst>
        </pc:cxnChg>
        <pc:cxnChg chg="add mod">
          <ac:chgData name="JULIA GARCIA FLORES" userId="S::julgarflo@alum.us.es::58fe2c2d-6d06-461d-8519-5cbb3c8db729" providerId="AD" clId="Web-{B7F5ED9D-648F-D8DA-EEA2-B8221B885DD8}" dt="2024-01-07T21:54:32.242" v="1011"/>
          <ac:cxnSpMkLst>
            <pc:docMk/>
            <pc:sldMk cId="147297820" sldId="306"/>
            <ac:cxnSpMk id="40" creationId="{D5703671-5761-A415-8EEB-F84BF191A7AC}"/>
          </ac:cxnSpMkLst>
        </pc:cxnChg>
      </pc:sldChg>
      <pc:sldChg chg="addSp delSp modSp">
        <pc:chgData name="JULIA GARCIA FLORES" userId="S::julgarflo@alum.us.es::58fe2c2d-6d06-461d-8519-5cbb3c8db729" providerId="AD" clId="Web-{B7F5ED9D-648F-D8DA-EEA2-B8221B885DD8}" dt="2024-01-07T21:38:04.861" v="793" actId="1076"/>
        <pc:sldMkLst>
          <pc:docMk/>
          <pc:sldMk cId="844271556" sldId="307"/>
        </pc:sldMkLst>
        <pc:spChg chg="mod">
          <ac:chgData name="JULIA GARCIA FLORES" userId="S::julgarflo@alum.us.es::58fe2c2d-6d06-461d-8519-5cbb3c8db729" providerId="AD" clId="Web-{B7F5ED9D-648F-D8DA-EEA2-B8221B885DD8}" dt="2024-01-07T21:38:04.861" v="793" actId="1076"/>
          <ac:spMkLst>
            <pc:docMk/>
            <pc:sldMk cId="844271556" sldId="307"/>
            <ac:spMk id="6" creationId="{FA2FA24D-7CB0-41F9-5866-0096A3BCABF0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1:35:17.386" v="761" actId="14100"/>
          <ac:spMkLst>
            <pc:docMk/>
            <pc:sldMk cId="844271556" sldId="307"/>
            <ac:spMk id="7" creationId="{6143929E-8825-31C5-1698-CE687167603A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1:35:08.651" v="758" actId="1076"/>
          <ac:spMkLst>
            <pc:docMk/>
            <pc:sldMk cId="844271556" sldId="307"/>
            <ac:spMk id="8" creationId="{109E41DC-40BC-70D8-129A-C19D5C55E6DE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4:55.619" v="755" actId="1076"/>
          <ac:spMkLst>
            <pc:docMk/>
            <pc:sldMk cId="844271556" sldId="307"/>
            <ac:spMk id="9" creationId="{1430DE50-5725-A81A-1FE8-396A9401CC38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4:57.760" v="756" actId="1076"/>
          <ac:spMkLst>
            <pc:docMk/>
            <pc:sldMk cId="844271556" sldId="307"/>
            <ac:spMk id="11" creationId="{96F69870-4244-74A0-B229-9BC910BFC4AC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5:02.572" v="757" actId="1076"/>
          <ac:spMkLst>
            <pc:docMk/>
            <pc:sldMk cId="844271556" sldId="307"/>
            <ac:spMk id="13" creationId="{7C032956-6B0F-C2C1-2597-CDD31F3F04FF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5:28.464" v="763" actId="1076"/>
          <ac:spMkLst>
            <pc:docMk/>
            <pc:sldMk cId="844271556" sldId="307"/>
            <ac:spMk id="14" creationId="{FFF6E433-FB84-E317-9FA7-A48A672AA07D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5:59.168" v="770" actId="1076"/>
          <ac:spMkLst>
            <pc:docMk/>
            <pc:sldMk cId="844271556" sldId="307"/>
            <ac:spMk id="15" creationId="{A7E642D6-5DF5-16A8-857F-E2B62F2B9973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7:59.642" v="792" actId="1076"/>
          <ac:spMkLst>
            <pc:docMk/>
            <pc:sldMk cId="844271556" sldId="307"/>
            <ac:spMk id="16" creationId="{12B01F60-A97C-031E-AB0F-2DF3F852DB38}"/>
          </ac:spMkLst>
        </pc:spChg>
        <pc:picChg chg="add mod">
          <ac:chgData name="JULIA GARCIA FLORES" userId="S::julgarflo@alum.us.es::58fe2c2d-6d06-461d-8519-5cbb3c8db729" providerId="AD" clId="Web-{B7F5ED9D-648F-D8DA-EEA2-B8221B885DD8}" dt="2024-01-07T21:37:02.202" v="784" actId="1076"/>
          <ac:picMkLst>
            <pc:docMk/>
            <pc:sldMk cId="844271556" sldId="307"/>
            <ac:picMk id="3" creationId="{CC927869-002B-5A0E-83BC-E84CE82942E3}"/>
          </ac:picMkLst>
        </pc:picChg>
        <pc:cxnChg chg="add del mod">
          <ac:chgData name="JULIA GARCIA FLORES" userId="S::julgarflo@alum.us.es::58fe2c2d-6d06-461d-8519-5cbb3c8db729" providerId="AD" clId="Web-{B7F5ED9D-648F-D8DA-EEA2-B8221B885DD8}" dt="2024-01-07T21:17:36.533" v="556"/>
          <ac:cxnSpMkLst>
            <pc:docMk/>
            <pc:sldMk cId="844271556" sldId="307"/>
            <ac:cxnSpMk id="4" creationId="{81D6D27E-1160-33B4-44D7-F5C649D2AE78}"/>
          </ac:cxnSpMkLst>
        </pc:cxnChg>
      </pc:sldChg>
      <pc:sldChg chg="addSp delSp modSp">
        <pc:chgData name="JULIA GARCIA FLORES" userId="S::julgarflo@alum.us.es::58fe2c2d-6d06-461d-8519-5cbb3c8db729" providerId="AD" clId="Web-{B7F5ED9D-648F-D8DA-EEA2-B8221B885DD8}" dt="2024-01-07T22:21:44.719" v="1158" actId="1076"/>
        <pc:sldMkLst>
          <pc:docMk/>
          <pc:sldMk cId="811238109" sldId="317"/>
        </pc:sldMkLst>
        <pc:spChg chg="del">
          <ac:chgData name="JULIA GARCIA FLORES" userId="S::julgarflo@alum.us.es::58fe2c2d-6d06-461d-8519-5cbb3c8db729" providerId="AD" clId="Web-{B7F5ED9D-648F-D8DA-EEA2-B8221B885DD8}" dt="2024-01-07T21:39:07.535" v="821"/>
          <ac:spMkLst>
            <pc:docMk/>
            <pc:sldMk cId="811238109" sldId="317"/>
            <ac:spMk id="3" creationId="{6FE652A6-E552-1BFA-48BC-2F91D5224F10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2:19:18.606" v="1138" actId="1076"/>
          <ac:spMkLst>
            <pc:docMk/>
            <pc:sldMk cId="811238109" sldId="317"/>
            <ac:spMk id="6" creationId="{DB2C8AE1-AD86-3809-9436-A6D28888AD83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2:19:18.621" v="1139" actId="1076"/>
          <ac:spMkLst>
            <pc:docMk/>
            <pc:sldMk cId="811238109" sldId="317"/>
            <ac:spMk id="8" creationId="{DC1C97F9-1487-7B30-F782-7CCE5113C1E8}"/>
          </ac:spMkLst>
        </pc:spChg>
        <pc:spChg chg="del">
          <ac:chgData name="JULIA GARCIA FLORES" userId="S::julgarflo@alum.us.es::58fe2c2d-6d06-461d-8519-5cbb3c8db729" providerId="AD" clId="Web-{B7F5ED9D-648F-D8DA-EEA2-B8221B885DD8}" dt="2024-01-07T21:39:36.739" v="838"/>
          <ac:spMkLst>
            <pc:docMk/>
            <pc:sldMk cId="811238109" sldId="317"/>
            <ac:spMk id="9" creationId="{166AD0A6-B95F-070C-D72D-C584AC133990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2:19:18.637" v="1140" actId="1076"/>
          <ac:spMkLst>
            <pc:docMk/>
            <pc:sldMk cId="811238109" sldId="317"/>
            <ac:spMk id="10" creationId="{0395E286-E82D-0BF5-4C67-A4D68F6A573E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2:19:18.637" v="1141" actId="1076"/>
          <ac:spMkLst>
            <pc:docMk/>
            <pc:sldMk cId="811238109" sldId="317"/>
            <ac:spMk id="12" creationId="{B795448D-CC56-A0F7-F770-307BEE092C45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2:21:44.719" v="1158" actId="1076"/>
          <ac:spMkLst>
            <pc:docMk/>
            <pc:sldMk cId="811238109" sldId="317"/>
            <ac:spMk id="17" creationId="{522E0C6D-1A68-E7FE-33E7-2F4DF76B7B57}"/>
          </ac:spMkLst>
        </pc:spChg>
        <pc:spChg chg="add del mod">
          <ac:chgData name="JULIA GARCIA FLORES" userId="S::julgarflo@alum.us.es::58fe2c2d-6d06-461d-8519-5cbb3c8db729" providerId="AD" clId="Web-{B7F5ED9D-648F-D8DA-EEA2-B8221B885DD8}" dt="2024-01-07T21:39:18.895" v="826"/>
          <ac:spMkLst>
            <pc:docMk/>
            <pc:sldMk cId="811238109" sldId="317"/>
            <ac:spMk id="19" creationId="{6E36408B-98B5-C2BA-47D5-FD25F2A2EB4A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2:19:21.277" v="1142" actId="1076"/>
          <ac:spMkLst>
            <pc:docMk/>
            <pc:sldMk cId="811238109" sldId="317"/>
            <ac:spMk id="20" creationId="{E2690B9A-5397-0D87-37DF-6FA9CD8CE71A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43:38.233" v="919" actId="1076"/>
          <ac:spMkLst>
            <pc:docMk/>
            <pc:sldMk cId="811238109" sldId="317"/>
            <ac:spMk id="21" creationId="{442DEB81-5937-E990-2DC4-7DB77B6633A2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43:28.467" v="917" actId="1076"/>
          <ac:spMkLst>
            <pc:docMk/>
            <pc:sldMk cId="811238109" sldId="317"/>
            <ac:spMk id="22" creationId="{027AC92B-C5FF-D273-2CA8-B82AB87E200C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2:21:19.156" v="1157" actId="20577"/>
          <ac:spMkLst>
            <pc:docMk/>
            <pc:sldMk cId="811238109" sldId="317"/>
            <ac:spMk id="23" creationId="{3BA7BD2C-994F-BA4B-5C2F-857F85E8D2E4}"/>
          </ac:spMkLst>
        </pc:spChg>
        <pc:picChg chg="mod">
          <ac:chgData name="JULIA GARCIA FLORES" userId="S::julgarflo@alum.us.es::58fe2c2d-6d06-461d-8519-5cbb3c8db729" providerId="AD" clId="Web-{B7F5ED9D-648F-D8DA-EEA2-B8221B885DD8}" dt="2024-01-07T22:19:18.606" v="1137" actId="1076"/>
          <ac:picMkLst>
            <pc:docMk/>
            <pc:sldMk cId="811238109" sldId="317"/>
            <ac:picMk id="7" creationId="{86AD91C1-8C84-A555-9234-ECF42BEED96F}"/>
          </ac:picMkLst>
        </pc:picChg>
        <pc:picChg chg="mod">
          <ac:chgData name="JULIA GARCIA FLORES" userId="S::julgarflo@alum.us.es::58fe2c2d-6d06-461d-8519-5cbb3c8db729" providerId="AD" clId="Web-{B7F5ED9D-648F-D8DA-EEA2-B8221B885DD8}" dt="2024-01-07T21:39:53.693" v="842" actId="1076"/>
          <ac:picMkLst>
            <pc:docMk/>
            <pc:sldMk cId="811238109" sldId="317"/>
            <ac:picMk id="11" creationId="{B6C80242-EF84-38B1-03A2-73736EE145D8}"/>
          </ac:picMkLst>
        </pc:picChg>
        <pc:picChg chg="mod">
          <ac:chgData name="JULIA GARCIA FLORES" userId="S::julgarflo@alum.us.es::58fe2c2d-6d06-461d-8519-5cbb3c8db729" providerId="AD" clId="Web-{B7F5ED9D-648F-D8DA-EEA2-B8221B885DD8}" dt="2024-01-07T21:39:56.490" v="843" actId="1076"/>
          <ac:picMkLst>
            <pc:docMk/>
            <pc:sldMk cId="811238109" sldId="317"/>
            <ac:picMk id="13" creationId="{66504EC1-C131-DD95-4FF3-31060A3ED2C0}"/>
          </ac:picMkLst>
        </pc:picChg>
      </pc:sldChg>
      <pc:sldChg chg="add del replId">
        <pc:chgData name="JULIA GARCIA FLORES" userId="S::julgarflo@alum.us.es::58fe2c2d-6d06-461d-8519-5cbb3c8db729" providerId="AD" clId="Web-{B7F5ED9D-648F-D8DA-EEA2-B8221B885DD8}" dt="2024-01-07T19:46:50.907" v="3"/>
        <pc:sldMkLst>
          <pc:docMk/>
          <pc:sldMk cId="2444705628" sldId="318"/>
        </pc:sldMkLst>
      </pc:sldChg>
      <pc:sldChg chg="add del replId">
        <pc:chgData name="JULIA GARCIA FLORES" userId="S::julgarflo@alum.us.es::58fe2c2d-6d06-461d-8519-5cbb3c8db729" providerId="AD" clId="Web-{B7F5ED9D-648F-D8DA-EEA2-B8221B885DD8}" dt="2024-01-07T19:46:50.235" v="2"/>
        <pc:sldMkLst>
          <pc:docMk/>
          <pc:sldMk cId="2414041373" sldId="319"/>
        </pc:sldMkLst>
      </pc:sldChg>
      <pc:sldChg chg="addSp delSp modSp new del">
        <pc:chgData name="JULIA GARCIA FLORES" userId="S::julgarflo@alum.us.es::58fe2c2d-6d06-461d-8519-5cbb3c8db729" providerId="AD" clId="Web-{B7F5ED9D-648F-D8DA-EEA2-B8221B885DD8}" dt="2024-01-07T21:36:45.826" v="780"/>
        <pc:sldMkLst>
          <pc:docMk/>
          <pc:sldMk cId="5604274" sldId="324"/>
        </pc:sldMkLst>
        <pc:spChg chg="del">
          <ac:chgData name="JULIA GARCIA FLORES" userId="S::julgarflo@alum.us.es::58fe2c2d-6d06-461d-8519-5cbb3c8db729" providerId="AD" clId="Web-{B7F5ED9D-648F-D8DA-EEA2-B8221B885DD8}" dt="2024-01-07T21:25:35.504" v="558"/>
          <ac:spMkLst>
            <pc:docMk/>
            <pc:sldMk cId="5604274" sldId="324"/>
            <ac:spMk id="2" creationId="{0770AD42-F232-4F44-62D8-EF6EE48F6A02}"/>
          </ac:spMkLst>
        </pc:spChg>
        <pc:spChg chg="add">
          <ac:chgData name="JULIA GARCIA FLORES" userId="S::julgarflo@alum.us.es::58fe2c2d-6d06-461d-8519-5cbb3c8db729" providerId="AD" clId="Web-{B7F5ED9D-648F-D8DA-EEA2-B8221B885DD8}" dt="2024-01-07T21:25:36.489" v="559"/>
          <ac:spMkLst>
            <pc:docMk/>
            <pc:sldMk cId="5604274" sldId="324"/>
            <ac:spMk id="4" creationId="{5FF3AF20-518F-5342-53C2-4AA5F6CACCE3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3:37.663" v="738" actId="1076"/>
          <ac:spMkLst>
            <pc:docMk/>
            <pc:sldMk cId="5604274" sldId="324"/>
            <ac:spMk id="6" creationId="{0969B6D1-5999-9724-9FD0-4E5A176E10EB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3:40.116" v="739" actId="1076"/>
          <ac:spMkLst>
            <pc:docMk/>
            <pc:sldMk cId="5604274" sldId="324"/>
            <ac:spMk id="7" creationId="{2A4B8777-D7D4-1A63-CD9E-BF672312712B}"/>
          </ac:spMkLst>
        </pc:spChg>
        <pc:spChg chg="add mod">
          <ac:chgData name="JULIA GARCIA FLORES" userId="S::julgarflo@alum.us.es::58fe2c2d-6d06-461d-8519-5cbb3c8db729" providerId="AD" clId="Web-{B7F5ED9D-648F-D8DA-EEA2-B8221B885DD8}" dt="2024-01-07T21:33:44.179" v="740" actId="1076"/>
          <ac:spMkLst>
            <pc:docMk/>
            <pc:sldMk cId="5604274" sldId="324"/>
            <ac:spMk id="8" creationId="{9C9897AC-E70A-4CC8-AB15-2C7D47445CAF}"/>
          </ac:spMkLst>
        </pc:spChg>
      </pc:sldChg>
      <pc:sldChg chg="addSp modSp add del replId">
        <pc:chgData name="JULIA GARCIA FLORES" userId="S::julgarflo@alum.us.es::58fe2c2d-6d06-461d-8519-5cbb3c8db729" providerId="AD" clId="Web-{B7F5ED9D-648F-D8DA-EEA2-B8221B885DD8}" dt="2024-01-07T21:36:41.107" v="779"/>
        <pc:sldMkLst>
          <pc:docMk/>
          <pc:sldMk cId="942202950" sldId="325"/>
        </pc:sldMkLst>
        <pc:spChg chg="add mod">
          <ac:chgData name="JULIA GARCIA FLORES" userId="S::julgarflo@alum.us.es::58fe2c2d-6d06-461d-8519-5cbb3c8db729" providerId="AD" clId="Web-{B7F5ED9D-648F-D8DA-EEA2-B8221B885DD8}" dt="2024-01-07T21:36:27.544" v="776" actId="1076"/>
          <ac:spMkLst>
            <pc:docMk/>
            <pc:sldMk cId="942202950" sldId="325"/>
            <ac:spMk id="4" creationId="{E9543B0C-FF49-F495-2879-881D13073459}"/>
          </ac:spMkLst>
        </pc:spChg>
        <pc:spChg chg="mod">
          <ac:chgData name="JULIA GARCIA FLORES" userId="S::julgarflo@alum.us.es::58fe2c2d-6d06-461d-8519-5cbb3c8db729" providerId="AD" clId="Web-{B7F5ED9D-648F-D8DA-EEA2-B8221B885DD8}" dt="2024-01-07T21:36:33.670" v="778" actId="1076"/>
          <ac:spMkLst>
            <pc:docMk/>
            <pc:sldMk cId="942202950" sldId="325"/>
            <ac:spMk id="7" creationId="{50080D46-F559-8A44-22CD-BF04144155C3}"/>
          </ac:spMkLst>
        </pc:spChg>
      </pc:sldChg>
      <pc:sldChg chg="add del replId">
        <pc:chgData name="JULIA GARCIA FLORES" userId="S::julgarflo@alum.us.es::58fe2c2d-6d06-461d-8519-5cbb3c8db729" providerId="AD" clId="Web-{B7F5ED9D-648F-D8DA-EEA2-B8221B885DD8}" dt="2024-01-07T21:34:21.899" v="743"/>
        <pc:sldMkLst>
          <pc:docMk/>
          <pc:sldMk cId="4149645537" sldId="325"/>
        </pc:sldMkLst>
      </pc:sldChg>
    </pc:docChg>
  </pc:docChgLst>
  <pc:docChgLst>
    <pc:chgData name="CRISTIAN ANTONIO CABELLO ARANGO" userId="S::cricabara@alum.us.es::2a953f40-c34f-4514-bc8e-9b627574333f" providerId="AD" clId="Web-{533A4A03-786A-607E-0386-B368BBEB042E}"/>
    <pc:docChg chg="modSld">
      <pc:chgData name="CRISTIAN ANTONIO CABELLO ARANGO" userId="S::cricabara@alum.us.es::2a953f40-c34f-4514-bc8e-9b627574333f" providerId="AD" clId="Web-{533A4A03-786A-607E-0386-B368BBEB042E}" dt="2024-01-08T14:44:16.936" v="1"/>
      <pc:docMkLst>
        <pc:docMk/>
      </pc:docMkLst>
      <pc:sldChg chg="addSp delSp">
        <pc:chgData name="CRISTIAN ANTONIO CABELLO ARANGO" userId="S::cricabara@alum.us.es::2a953f40-c34f-4514-bc8e-9b627574333f" providerId="AD" clId="Web-{533A4A03-786A-607E-0386-B368BBEB042E}" dt="2024-01-08T14:44:16.936" v="1"/>
        <pc:sldMkLst>
          <pc:docMk/>
          <pc:sldMk cId="4292780942" sldId="323"/>
        </pc:sldMkLst>
        <pc:picChg chg="add del">
          <ac:chgData name="CRISTIAN ANTONIO CABELLO ARANGO" userId="S::cricabara@alum.us.es::2a953f40-c34f-4514-bc8e-9b627574333f" providerId="AD" clId="Web-{533A4A03-786A-607E-0386-B368BBEB042E}" dt="2024-01-08T14:44:16.936" v="1"/>
          <ac:picMkLst>
            <pc:docMk/>
            <pc:sldMk cId="4292780942" sldId="323"/>
            <ac:picMk id="4" creationId="{25A838E5-3F7E-FC85-0518-7D840B13D271}"/>
          </ac:picMkLst>
        </pc:picChg>
      </pc:sldChg>
    </pc:docChg>
  </pc:docChgLst>
  <pc:docChgLst>
    <pc:chgData name="PABLO SANTOS ALISES" userId="S::pabsanali@alum.us.es::87a06de5-aff9-4fd6-9261-2a3f10702082" providerId="AD" clId="Web-{31A7E885-DD21-4A55-AFA7-74163A3DEC2D}"/>
    <pc:docChg chg="addSld delSld modSld sldOrd">
      <pc:chgData name="PABLO SANTOS ALISES" userId="S::pabsanali@alum.us.es::87a06de5-aff9-4fd6-9261-2a3f10702082" providerId="AD" clId="Web-{31A7E885-DD21-4A55-AFA7-74163A3DEC2D}" dt="2024-01-07T20:30:02.191" v="376"/>
      <pc:docMkLst>
        <pc:docMk/>
      </pc:docMkLst>
      <pc:sldChg chg="addSp delSp modSp del">
        <pc:chgData name="PABLO SANTOS ALISES" userId="S::pabsanali@alum.us.es::87a06de5-aff9-4fd6-9261-2a3f10702082" providerId="AD" clId="Web-{31A7E885-DD21-4A55-AFA7-74163A3DEC2D}" dt="2024-01-07T20:17:29.371" v="168"/>
        <pc:sldMkLst>
          <pc:docMk/>
          <pc:sldMk cId="2683970465" sldId="314"/>
        </pc:sldMkLst>
        <pc:spChg chg="add del mod">
          <ac:chgData name="PABLO SANTOS ALISES" userId="S::pabsanali@alum.us.es::87a06de5-aff9-4fd6-9261-2a3f10702082" providerId="AD" clId="Web-{31A7E885-DD21-4A55-AFA7-74163A3DEC2D}" dt="2024-01-07T20:11:22.563" v="130"/>
          <ac:spMkLst>
            <pc:docMk/>
            <pc:sldMk cId="2683970465" sldId="314"/>
            <ac:spMk id="2" creationId="{C86EEA89-9920-0175-496F-8BB838B25C3A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13:11.175" v="142"/>
          <ac:spMkLst>
            <pc:docMk/>
            <pc:sldMk cId="2683970465" sldId="314"/>
            <ac:spMk id="3" creationId="{8DDB50E8-7607-70D4-3FCB-DD740793D3F7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10:18.779" v="101" actId="14100"/>
          <ac:spMkLst>
            <pc:docMk/>
            <pc:sldMk cId="2683970465" sldId="314"/>
            <ac:spMk id="4" creationId="{B905601E-FD9C-36EA-6726-8E72CF10DAF8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10:28.092" v="103" actId="14100"/>
          <ac:spMkLst>
            <pc:docMk/>
            <pc:sldMk cId="2683970465" sldId="314"/>
            <ac:spMk id="5" creationId="{48B38A69-A0EF-8DC6-4301-FB0E90ACCC65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10:38.046" v="106"/>
          <ac:spMkLst>
            <pc:docMk/>
            <pc:sldMk cId="2683970465" sldId="314"/>
            <ac:spMk id="6" creationId="{BA179DFB-DF1F-25A3-750D-8C5FFD7CE9FD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11:10.422" v="126" actId="20577"/>
          <ac:spMkLst>
            <pc:docMk/>
            <pc:sldMk cId="2683970465" sldId="314"/>
            <ac:spMk id="8" creationId="{A101BA76-1C81-6F2B-4D10-CA358FF0DC41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13:46.958" v="149" actId="20577"/>
          <ac:spMkLst>
            <pc:docMk/>
            <pc:sldMk cId="2683970465" sldId="314"/>
            <ac:spMk id="9" creationId="{F3E2B6B0-3308-8C2D-9177-9F02D056B417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14:19.412" v="158" actId="20577"/>
          <ac:spMkLst>
            <pc:docMk/>
            <pc:sldMk cId="2683970465" sldId="314"/>
            <ac:spMk id="10" creationId="{695D4992-324A-876D-2796-224044D599F1}"/>
          </ac:spMkLst>
        </pc:spChg>
        <pc:picChg chg="add del mod">
          <ac:chgData name="PABLO SANTOS ALISES" userId="S::pabsanali@alum.us.es::87a06de5-aff9-4fd6-9261-2a3f10702082" providerId="AD" clId="Web-{31A7E885-DD21-4A55-AFA7-74163A3DEC2D}" dt="2024-01-07T20:16:09.587" v="165"/>
          <ac:picMkLst>
            <pc:docMk/>
            <pc:sldMk cId="2683970465" sldId="314"/>
            <ac:picMk id="7" creationId="{C2D70C78-3459-5ED2-C39E-CF5C90456508}"/>
          </ac:picMkLst>
        </pc:picChg>
        <pc:picChg chg="add del mod">
          <ac:chgData name="PABLO SANTOS ALISES" userId="S::pabsanali@alum.us.es::87a06de5-aff9-4fd6-9261-2a3f10702082" providerId="AD" clId="Web-{31A7E885-DD21-4A55-AFA7-74163A3DEC2D}" dt="2024-01-07T20:16:07.275" v="164"/>
          <ac:picMkLst>
            <pc:docMk/>
            <pc:sldMk cId="2683970465" sldId="314"/>
            <ac:picMk id="11" creationId="{9A7DAF1D-7BC3-D78B-8DA2-8F5B10DF6C11}"/>
          </ac:picMkLst>
        </pc:picChg>
      </pc:sldChg>
      <pc:sldChg chg="addSp delSp modSp add ord replId">
        <pc:chgData name="PABLO SANTOS ALISES" userId="S::pabsanali@alum.us.es::87a06de5-aff9-4fd6-9261-2a3f10702082" providerId="AD" clId="Web-{31A7E885-DD21-4A55-AFA7-74163A3DEC2D}" dt="2024-01-07T20:25:27.198" v="333" actId="1076"/>
        <pc:sldMkLst>
          <pc:docMk/>
          <pc:sldMk cId="1558043871" sldId="319"/>
        </pc:sldMkLst>
        <pc:spChg chg="add del mod">
          <ac:chgData name="PABLO SANTOS ALISES" userId="S::pabsanali@alum.us.es::87a06de5-aff9-4fd6-9261-2a3f10702082" providerId="AD" clId="Web-{31A7E885-DD21-4A55-AFA7-74163A3DEC2D}" dt="2024-01-07T20:19:25.046" v="215"/>
          <ac:spMkLst>
            <pc:docMk/>
            <pc:sldMk cId="1558043871" sldId="319"/>
            <ac:spMk id="3" creationId="{322B70EC-84C6-7611-5033-061519A1763E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18:09.685" v="202"/>
          <ac:spMkLst>
            <pc:docMk/>
            <pc:sldMk cId="1558043871" sldId="319"/>
            <ac:spMk id="4" creationId="{A82773F1-A7AA-14A4-9E1A-EED719F802BF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35.330" v="240"/>
          <ac:spMkLst>
            <pc:docMk/>
            <pc:sldMk cId="1558043871" sldId="319"/>
            <ac:spMk id="6" creationId="{5F045493-AA9C-E0B1-3F42-DC09242BE2B5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34.173" v="239"/>
          <ac:spMkLst>
            <pc:docMk/>
            <pc:sldMk cId="1558043871" sldId="319"/>
            <ac:spMk id="8" creationId="{B9029C1A-D440-36E0-3547-E5550BADD437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14.673" v="234"/>
          <ac:spMkLst>
            <pc:docMk/>
            <pc:sldMk cId="1558043871" sldId="319"/>
            <ac:spMk id="10" creationId="{2D03A76F-390C-F074-917A-EFE21C1F884B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23.267" v="237"/>
          <ac:spMkLst>
            <pc:docMk/>
            <pc:sldMk cId="1558043871" sldId="319"/>
            <ac:spMk id="12" creationId="{B730DA77-2317-7482-05DA-A1E8266B9E13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26.142" v="238"/>
          <ac:spMkLst>
            <pc:docMk/>
            <pc:sldMk cId="1558043871" sldId="319"/>
            <ac:spMk id="14" creationId="{853A09C0-46E4-C1DA-58DE-737922B2DBA6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0:41.845" v="242"/>
          <ac:spMkLst>
            <pc:docMk/>
            <pc:sldMk cId="1558043871" sldId="319"/>
            <ac:spMk id="16" creationId="{611D5FD8-3D95-E669-AD36-8E4220C3F730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23:31.226" v="272" actId="20577"/>
          <ac:spMkLst>
            <pc:docMk/>
            <pc:sldMk cId="1558043871" sldId="319"/>
            <ac:spMk id="18" creationId="{2C700292-67C1-3BFE-D2CD-8AD2F1ADB73F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23:56.117" v="301" actId="20577"/>
          <ac:spMkLst>
            <pc:docMk/>
            <pc:sldMk cId="1558043871" sldId="319"/>
            <ac:spMk id="19" creationId="{7E90CEA6-109A-969D-D995-5246339F8B3D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01.848" v="253"/>
          <ac:spMkLst>
            <pc:docMk/>
            <pc:sldMk cId="1558043871" sldId="319"/>
            <ac:spMk id="21" creationId="{BE9D00FF-1BE5-962B-33B6-EC129321BAC2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22.864" v="260"/>
          <ac:spMkLst>
            <pc:docMk/>
            <pc:sldMk cId="1558043871" sldId="319"/>
            <ac:spMk id="23" creationId="{06F468A6-87BD-98FC-CDF1-794B39AA7CDF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31.693" v="262"/>
          <ac:spMkLst>
            <pc:docMk/>
            <pc:sldMk cId="1558043871" sldId="319"/>
            <ac:spMk id="25" creationId="{A97AAA5D-72D9-B05C-D53F-43D1F846CCBF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28.130" v="261"/>
          <ac:spMkLst>
            <pc:docMk/>
            <pc:sldMk cId="1558043871" sldId="319"/>
            <ac:spMk id="27" creationId="{D073BCDB-9B76-A2F2-D285-B81BE5638656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38.474" v="264"/>
          <ac:spMkLst>
            <pc:docMk/>
            <pc:sldMk cId="1558043871" sldId="319"/>
            <ac:spMk id="29" creationId="{2544A4F7-4EE6-323B-0B4B-9F74377765FB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2:36.177" v="263"/>
          <ac:spMkLst>
            <pc:docMk/>
            <pc:sldMk cId="1558043871" sldId="319"/>
            <ac:spMk id="31" creationId="{E796F7A2-E3A6-777A-FE73-0549211C532A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24:55.025" v="331" actId="1076"/>
          <ac:spMkLst>
            <pc:docMk/>
            <pc:sldMk cId="1558043871" sldId="319"/>
            <ac:spMk id="32" creationId="{6C031460-8C1A-ABDF-F100-F913D597C245}"/>
          </ac:spMkLst>
        </pc:spChg>
        <pc:spChg chg="add mod">
          <ac:chgData name="PABLO SANTOS ALISES" userId="S::pabsanali@alum.us.es::87a06de5-aff9-4fd6-9261-2a3f10702082" providerId="AD" clId="Web-{31A7E885-DD21-4A55-AFA7-74163A3DEC2D}" dt="2024-01-07T20:25:27.198" v="333" actId="1076"/>
          <ac:spMkLst>
            <pc:docMk/>
            <pc:sldMk cId="1558043871" sldId="319"/>
            <ac:spMk id="33" creationId="{41741FE9-7255-C599-38D6-58EAE991FF8A}"/>
          </ac:spMkLst>
        </pc:spChg>
        <pc:spChg chg="add del mod">
          <ac:chgData name="PABLO SANTOS ALISES" userId="S::pabsanali@alum.us.es::87a06de5-aff9-4fd6-9261-2a3f10702082" providerId="AD" clId="Web-{31A7E885-DD21-4A55-AFA7-74163A3DEC2D}" dt="2024-01-07T20:23:08.553" v="269"/>
          <ac:spMkLst>
            <pc:docMk/>
            <pc:sldMk cId="1558043871" sldId="319"/>
            <ac:spMk id="34" creationId="{4AE519BE-B90D-D3C5-BDBC-5B8B828FC0A2}"/>
          </ac:spMkLst>
        </pc:spChg>
        <pc:spChg chg="del mod">
          <ac:chgData name="PABLO SANTOS ALISES" userId="S::pabsanali@alum.us.es::87a06de5-aff9-4fd6-9261-2a3f10702082" providerId="AD" clId="Web-{31A7E885-DD21-4A55-AFA7-74163A3DEC2D}" dt="2024-01-07T20:19:14.608" v="213"/>
          <ac:spMkLst>
            <pc:docMk/>
            <pc:sldMk cId="1558043871" sldId="319"/>
            <ac:spMk id="199" creationId="{C9B24BD0-9C38-95D8-A402-C01DAE7A5FAA}"/>
          </ac:spMkLst>
        </pc:spChg>
        <pc:spChg chg="del mod">
          <ac:chgData name="PABLO SANTOS ALISES" userId="S::pabsanali@alum.us.es::87a06de5-aff9-4fd6-9261-2a3f10702082" providerId="AD" clId="Web-{31A7E885-DD21-4A55-AFA7-74163A3DEC2D}" dt="2024-01-07T20:20:17.642" v="235"/>
          <ac:spMkLst>
            <pc:docMk/>
            <pc:sldMk cId="1558043871" sldId="319"/>
            <ac:spMk id="200" creationId="{8CBA5C1D-52B8-2709-4860-1DDA659905C7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2:05.426" v="254"/>
          <ac:spMkLst>
            <pc:docMk/>
            <pc:sldMk cId="1558043871" sldId="319"/>
            <ac:spMk id="201" creationId="{A6AD7948-2257-4027-CD37-45385F01C744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2:08.161" v="256"/>
          <ac:spMkLst>
            <pc:docMk/>
            <pc:sldMk cId="1558043871" sldId="319"/>
            <ac:spMk id="202" creationId="{414361C5-E82E-62D4-FF2E-0B2C064A9AB7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21:07.127" v="247" actId="1076"/>
          <ac:spMkLst>
            <pc:docMk/>
            <pc:sldMk cId="1558043871" sldId="319"/>
            <ac:spMk id="203" creationId="{96BB5F2B-2024-3745-2150-B72B16D847CE}"/>
          </ac:spMkLst>
        </pc:spChg>
        <pc:spChg chg="del mod">
          <ac:chgData name="PABLO SANTOS ALISES" userId="S::pabsanali@alum.us.es::87a06de5-aff9-4fd6-9261-2a3f10702082" providerId="AD" clId="Web-{31A7E885-DD21-4A55-AFA7-74163A3DEC2D}" dt="2024-01-07T20:20:03.766" v="233"/>
          <ac:spMkLst>
            <pc:docMk/>
            <pc:sldMk cId="1558043871" sldId="319"/>
            <ac:spMk id="204" creationId="{BD61AFB8-E4E2-0AEF-CB7F-530456328B96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0:20.376" v="236"/>
          <ac:spMkLst>
            <pc:docMk/>
            <pc:sldMk cId="1558043871" sldId="319"/>
            <ac:spMk id="205" creationId="{F5D6DD0A-63D2-DE22-8437-2A23C4EAC622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1:53.348" v="252"/>
          <ac:spMkLst>
            <pc:docMk/>
            <pc:sldMk cId="1558043871" sldId="319"/>
            <ac:spMk id="206" creationId="{C8C63776-0B9B-6C90-7D53-2C97E18D0B9F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2:07.989" v="255"/>
          <ac:spMkLst>
            <pc:docMk/>
            <pc:sldMk cId="1558043871" sldId="319"/>
            <ac:spMk id="208" creationId="{3DDE4456-7EA1-1C17-C389-FCE99A899157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17:48.012" v="188" actId="20577"/>
          <ac:spMkLst>
            <pc:docMk/>
            <pc:sldMk cId="1558043871" sldId="319"/>
            <ac:spMk id="210" creationId="{F6FB3C39-ABB6-A79C-4E7E-CFC5463C1A0F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0:03.626" v="232"/>
          <ac:spMkLst>
            <pc:docMk/>
            <pc:sldMk cId="1558043871" sldId="319"/>
            <ac:spMk id="212" creationId="{8667D20F-0462-0B04-48FC-46AECA42214E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0:35.970" v="241"/>
          <ac:spMkLst>
            <pc:docMk/>
            <pc:sldMk cId="1558043871" sldId="319"/>
            <ac:spMk id="213" creationId="{16420FF7-0179-EDDB-C720-5B39D55B975C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2:12.708" v="257"/>
          <ac:spMkLst>
            <pc:docMk/>
            <pc:sldMk cId="1558043871" sldId="319"/>
            <ac:spMk id="214" creationId="{FFFB3FBC-727C-50A3-2B57-83D492EB9A04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0:03.469" v="231"/>
          <ac:spMkLst>
            <pc:docMk/>
            <pc:sldMk cId="1558043871" sldId="319"/>
            <ac:spMk id="216" creationId="{73C229EA-D889-13BC-FA24-14DFD196C0BD}"/>
          </ac:spMkLst>
        </pc:spChg>
        <pc:spChg chg="del">
          <ac:chgData name="PABLO SANTOS ALISES" userId="S::pabsanali@alum.us.es::87a06de5-aff9-4fd6-9261-2a3f10702082" providerId="AD" clId="Web-{31A7E885-DD21-4A55-AFA7-74163A3DEC2D}" dt="2024-01-07T20:22:13.239" v="258"/>
          <ac:spMkLst>
            <pc:docMk/>
            <pc:sldMk cId="1558043871" sldId="319"/>
            <ac:spMk id="217" creationId="{DC8FE56D-5245-0C0F-6092-E813D0BC8553}"/>
          </ac:spMkLst>
        </pc:spChg>
      </pc:sldChg>
      <pc:sldChg chg="modSp add replId">
        <pc:chgData name="PABLO SANTOS ALISES" userId="S::pabsanali@alum.us.es::87a06de5-aff9-4fd6-9261-2a3f10702082" providerId="AD" clId="Web-{31A7E885-DD21-4A55-AFA7-74163A3DEC2D}" dt="2024-01-07T20:30:02.191" v="376"/>
        <pc:sldMkLst>
          <pc:docMk/>
          <pc:sldMk cId="3181684988" sldId="320"/>
        </pc:sldMkLst>
        <pc:spChg chg="mod">
          <ac:chgData name="PABLO SANTOS ALISES" userId="S::pabsanali@alum.us.es::87a06de5-aff9-4fd6-9261-2a3f10702082" providerId="AD" clId="Web-{31A7E885-DD21-4A55-AFA7-74163A3DEC2D}" dt="2024-01-07T20:30:02.175" v="374"/>
          <ac:spMkLst>
            <pc:docMk/>
            <pc:sldMk cId="3181684988" sldId="320"/>
            <ac:spMk id="18" creationId="{F59F70C7-DCAE-6CF9-C939-1BF82B673457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30:02.175" v="375"/>
          <ac:spMkLst>
            <pc:docMk/>
            <pc:sldMk cId="3181684988" sldId="320"/>
            <ac:spMk id="19" creationId="{200EEAF8-8B09-81C8-80D0-E70B4B287A82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30:02.191" v="376"/>
          <ac:spMkLst>
            <pc:docMk/>
            <pc:sldMk cId="3181684988" sldId="320"/>
            <ac:spMk id="32" creationId="{7A47E8AE-34E2-7CAD-2731-006AF98A1C98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29:48.487" v="372" actId="20577"/>
          <ac:spMkLst>
            <pc:docMk/>
            <pc:sldMk cId="3181684988" sldId="320"/>
            <ac:spMk id="33" creationId="{44689C76-5D2E-6E23-5C82-119BDCA15E02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30:02.159" v="373"/>
          <ac:spMkLst>
            <pc:docMk/>
            <pc:sldMk cId="3181684988" sldId="320"/>
            <ac:spMk id="203" creationId="{2EBCBBC5-12D6-9064-A910-88C870C10C38}"/>
          </ac:spMkLst>
        </pc:spChg>
        <pc:spChg chg="mod">
          <ac:chgData name="PABLO SANTOS ALISES" userId="S::pabsanali@alum.us.es::87a06de5-aff9-4fd6-9261-2a3f10702082" providerId="AD" clId="Web-{31A7E885-DD21-4A55-AFA7-74163A3DEC2D}" dt="2024-01-07T20:26:48.482" v="343" actId="20577"/>
          <ac:spMkLst>
            <pc:docMk/>
            <pc:sldMk cId="3181684988" sldId="320"/>
            <ac:spMk id="210" creationId="{5FD8CF12-200C-4B5D-1F01-07609621F7A7}"/>
          </ac:spMkLst>
        </pc:spChg>
      </pc:sldChg>
    </pc:docChg>
  </pc:docChgLst>
  <pc:docChgLst>
    <pc:chgData name="JUAN MARIA SOJO LOPEZ" userId="S::juasojlop@alum.us.es::0c00906e-4ca6-4572-9f0e-a840639259a5" providerId="AD" clId="Web-{936A89E0-ADB1-4F58-BC77-2282F392FF2D}"/>
    <pc:docChg chg="modSld">
      <pc:chgData name="JUAN MARIA SOJO LOPEZ" userId="S::juasojlop@alum.us.es::0c00906e-4ca6-4572-9f0e-a840639259a5" providerId="AD" clId="Web-{936A89E0-ADB1-4F58-BC77-2282F392FF2D}" dt="2024-01-07T18:58:39.377" v="5"/>
      <pc:docMkLst>
        <pc:docMk/>
      </pc:docMkLst>
      <pc:sldChg chg="addSp modSp">
        <pc:chgData name="JUAN MARIA SOJO LOPEZ" userId="S::juasojlop@alum.us.es::0c00906e-4ca6-4572-9f0e-a840639259a5" providerId="AD" clId="Web-{936A89E0-ADB1-4F58-BC77-2282F392FF2D}" dt="2024-01-07T18:58:39.377" v="5"/>
        <pc:sldMkLst>
          <pc:docMk/>
          <pc:sldMk cId="3389824259" sldId="316"/>
        </pc:sldMkLst>
        <pc:graphicFrameChg chg="add mod modGraphic">
          <ac:chgData name="JUAN MARIA SOJO LOPEZ" userId="S::juasojlop@alum.us.es::0c00906e-4ca6-4572-9f0e-a840639259a5" providerId="AD" clId="Web-{936A89E0-ADB1-4F58-BC77-2282F392FF2D}" dt="2024-01-07T18:58:39.377" v="5"/>
          <ac:graphicFrameMkLst>
            <pc:docMk/>
            <pc:sldMk cId="3389824259" sldId="316"/>
            <ac:graphicFrameMk id="4" creationId="{32173A78-F17F-B775-86F2-B87C37DDC364}"/>
          </ac:graphicFrameMkLst>
        </pc:graphicFrameChg>
      </pc:sldChg>
    </pc:docChg>
  </pc:docChgLst>
  <pc:docChgLst>
    <pc:chgData name="JULIA GARCIA FLORES" userId="58fe2c2d-6d06-461d-8519-5cbb3c8db729" providerId="ADAL" clId="{CE29E4C8-D376-9140-AA02-6647E05F0B3E}"/>
    <pc:docChg chg="custSel modSld sldOrd">
      <pc:chgData name="JULIA GARCIA FLORES" userId="58fe2c2d-6d06-461d-8519-5cbb3c8db729" providerId="ADAL" clId="{CE29E4C8-D376-9140-AA02-6647E05F0B3E}" dt="2024-01-07T22:25:56.509" v="122" actId="1076"/>
      <pc:docMkLst>
        <pc:docMk/>
      </pc:docMkLst>
      <pc:sldChg chg="ord">
        <pc:chgData name="JULIA GARCIA FLORES" userId="58fe2c2d-6d06-461d-8519-5cbb3c8db729" providerId="ADAL" clId="{CE29E4C8-D376-9140-AA02-6647E05F0B3E}" dt="2024-01-07T19:27:15.743" v="0" actId="1076"/>
        <pc:sldMkLst>
          <pc:docMk/>
          <pc:sldMk cId="2181141640" sldId="304"/>
        </pc:sldMkLst>
      </pc:sldChg>
      <pc:sldChg chg="addSp delSp modSp">
        <pc:chgData name="JULIA GARCIA FLORES" userId="58fe2c2d-6d06-461d-8519-5cbb3c8db729" providerId="ADAL" clId="{CE29E4C8-D376-9140-AA02-6647E05F0B3E}" dt="2024-01-07T19:34:13.960" v="112" actId="1076"/>
        <pc:sldMkLst>
          <pc:docMk/>
          <pc:sldMk cId="1958657604" sldId="315"/>
        </pc:sldMkLst>
        <pc:spChg chg="del mod">
          <ac:chgData name="JULIA GARCIA FLORES" userId="58fe2c2d-6d06-461d-8519-5cbb3c8db729" providerId="ADAL" clId="{CE29E4C8-D376-9140-AA02-6647E05F0B3E}" dt="2024-01-07T19:34:05.609" v="111" actId="21"/>
          <ac:spMkLst>
            <pc:docMk/>
            <pc:sldMk cId="1958657604" sldId="315"/>
            <ac:spMk id="2" creationId="{D8AF164A-8BDB-44C1-B5DF-063DEF5C64F8}"/>
          </ac:spMkLst>
        </pc:spChg>
        <pc:spChg chg="add mod">
          <ac:chgData name="JULIA GARCIA FLORES" userId="58fe2c2d-6d06-461d-8519-5cbb3c8db729" providerId="ADAL" clId="{CE29E4C8-D376-9140-AA02-6647E05F0B3E}" dt="2024-01-07T19:34:13.960" v="112" actId="1076"/>
          <ac:spMkLst>
            <pc:docMk/>
            <pc:sldMk cId="1958657604" sldId="315"/>
            <ac:spMk id="4" creationId="{58382170-9F26-93FE-BA34-EACF13336AB3}"/>
          </ac:spMkLst>
        </pc:spChg>
        <pc:spChg chg="del mod">
          <ac:chgData name="JULIA GARCIA FLORES" userId="58fe2c2d-6d06-461d-8519-5cbb3c8db729" providerId="ADAL" clId="{CE29E4C8-D376-9140-AA02-6647E05F0B3E}" dt="2024-01-07T19:30:03.965" v="5" actId="21"/>
          <ac:spMkLst>
            <pc:docMk/>
            <pc:sldMk cId="1958657604" sldId="315"/>
            <ac:spMk id="182" creationId="{00000000-0000-0000-0000-000000000000}"/>
          </ac:spMkLst>
        </pc:spChg>
        <pc:picChg chg="mod">
          <ac:chgData name="JULIA GARCIA FLORES" userId="58fe2c2d-6d06-461d-8519-5cbb3c8db729" providerId="ADAL" clId="{CE29E4C8-D376-9140-AA02-6647E05F0B3E}" dt="2024-01-07T19:33:55.866" v="110" actId="1076"/>
          <ac:picMkLst>
            <pc:docMk/>
            <pc:sldMk cId="1958657604" sldId="315"/>
            <ac:picMk id="185" creationId="{00000000-0000-0000-0000-000000000000}"/>
          </ac:picMkLst>
        </pc:picChg>
        <pc:picChg chg="mod">
          <ac:chgData name="JULIA GARCIA FLORES" userId="58fe2c2d-6d06-461d-8519-5cbb3c8db729" providerId="ADAL" clId="{CE29E4C8-D376-9140-AA02-6647E05F0B3E}" dt="2024-01-07T19:28:58.275" v="4" actId="1076"/>
          <ac:picMkLst>
            <pc:docMk/>
            <pc:sldMk cId="1958657604" sldId="315"/>
            <ac:picMk id="1028" creationId="{57BA65BB-6778-2799-FF13-30C9BC2119C8}"/>
          </ac:picMkLst>
        </pc:picChg>
        <pc:cxnChg chg="mod">
          <ac:chgData name="JULIA GARCIA FLORES" userId="58fe2c2d-6d06-461d-8519-5cbb3c8db729" providerId="ADAL" clId="{CE29E4C8-D376-9140-AA02-6647E05F0B3E}" dt="2024-01-07T19:33:55.866" v="110" actId="1076"/>
          <ac:cxnSpMkLst>
            <pc:docMk/>
            <pc:sldMk cId="1958657604" sldId="315"/>
            <ac:cxnSpMk id="184" creationId="{00000000-0000-0000-0000-000000000000}"/>
          </ac:cxnSpMkLst>
        </pc:cxnChg>
      </pc:sldChg>
      <pc:sldChg chg="modSp">
        <pc:chgData name="JULIA GARCIA FLORES" userId="58fe2c2d-6d06-461d-8519-5cbb3c8db729" providerId="ADAL" clId="{CE29E4C8-D376-9140-AA02-6647E05F0B3E}" dt="2024-01-07T22:25:56.509" v="122" actId="1076"/>
        <pc:sldMkLst>
          <pc:docMk/>
          <pc:sldMk cId="1368344497" sldId="321"/>
        </pc:sldMkLst>
        <pc:picChg chg="mod">
          <ac:chgData name="JULIA GARCIA FLORES" userId="58fe2c2d-6d06-461d-8519-5cbb3c8db729" providerId="ADAL" clId="{CE29E4C8-D376-9140-AA02-6647E05F0B3E}" dt="2024-01-07T22:25:55.212" v="121" actId="1076"/>
          <ac:picMkLst>
            <pc:docMk/>
            <pc:sldMk cId="1368344497" sldId="321"/>
            <ac:picMk id="19" creationId="{1215D4DF-EB70-267D-67F6-1FA0D44EC028}"/>
          </ac:picMkLst>
        </pc:picChg>
        <pc:picChg chg="mod">
          <ac:chgData name="JULIA GARCIA FLORES" userId="58fe2c2d-6d06-461d-8519-5cbb3c8db729" providerId="ADAL" clId="{CE29E4C8-D376-9140-AA02-6647E05F0B3E}" dt="2024-01-07T22:25:56.509" v="122" actId="1076"/>
          <ac:picMkLst>
            <pc:docMk/>
            <pc:sldMk cId="1368344497" sldId="321"/>
            <ac:picMk id="22" creationId="{0A6A6AF7-AD3D-4FE8-9B3B-A55B42C07AC2}"/>
          </ac:picMkLst>
        </pc:picChg>
        <pc:picChg chg="mod">
          <ac:chgData name="JULIA GARCIA FLORES" userId="58fe2c2d-6d06-461d-8519-5cbb3c8db729" providerId="ADAL" clId="{CE29E4C8-D376-9140-AA02-6647E05F0B3E}" dt="2024-01-07T22:25:45.897" v="119" actId="1076"/>
          <ac:picMkLst>
            <pc:docMk/>
            <pc:sldMk cId="1368344497" sldId="321"/>
            <ac:picMk id="25" creationId="{9F5F807F-1DEB-79EE-9427-439E3A0A4836}"/>
          </ac:picMkLst>
        </pc:picChg>
        <pc:picChg chg="mod">
          <ac:chgData name="JULIA GARCIA FLORES" userId="58fe2c2d-6d06-461d-8519-5cbb3c8db729" providerId="ADAL" clId="{CE29E4C8-D376-9140-AA02-6647E05F0B3E}" dt="2024-01-07T22:25:51.964" v="120" actId="1076"/>
          <ac:picMkLst>
            <pc:docMk/>
            <pc:sldMk cId="1368344497" sldId="321"/>
            <ac:picMk id="30" creationId="{B7883FA9-0B14-7F6E-9301-00DE991B78D5}"/>
          </ac:picMkLst>
        </pc:picChg>
      </pc:sldChg>
    </pc:docChg>
  </pc:docChgLst>
  <pc:docChgLst>
    <pc:chgData name="PABLO SANTOS ALISES" userId="S::pabsanali@alum.us.es::87a06de5-aff9-4fd6-9261-2a3f10702082" providerId="AD" clId="Web-{5678DD8D-E5A2-47E0-8936-6CF544BDB281}"/>
    <pc:docChg chg="addSld modSld sldOrd">
      <pc:chgData name="PABLO SANTOS ALISES" userId="S::pabsanali@alum.us.es::87a06de5-aff9-4fd6-9261-2a3f10702082" providerId="AD" clId="Web-{5678DD8D-E5A2-47E0-8936-6CF544BDB281}" dt="2024-01-08T16:05:41.669" v="462" actId="1076"/>
      <pc:docMkLst>
        <pc:docMk/>
      </pc:docMkLst>
      <pc:sldChg chg="addSp delSp modSp">
        <pc:chgData name="PABLO SANTOS ALISES" userId="S::pabsanali@alum.us.es::87a06de5-aff9-4fd6-9261-2a3f10702082" providerId="AD" clId="Web-{5678DD8D-E5A2-47E0-8936-6CF544BDB281}" dt="2024-01-08T16:05:41.669" v="462" actId="1076"/>
        <pc:sldMkLst>
          <pc:docMk/>
          <pc:sldMk cId="871254156" sldId="318"/>
        </pc:sldMkLst>
        <pc:spChg chg="add del mod">
          <ac:chgData name="PABLO SANTOS ALISES" userId="S::pabsanali@alum.us.es::87a06de5-aff9-4fd6-9261-2a3f10702082" providerId="AD" clId="Web-{5678DD8D-E5A2-47E0-8936-6CF544BDB281}" dt="2024-01-08T10:32:16.682" v="16"/>
          <ac:spMkLst>
            <pc:docMk/>
            <pc:sldMk cId="871254156" sldId="318"/>
            <ac:spMk id="3" creationId="{BF169E0B-D505-289E-CBE9-F51B3288AA2F}"/>
          </ac:spMkLst>
        </pc:spChg>
        <pc:spChg chg="mod">
          <ac:chgData name="PABLO SANTOS ALISES" userId="S::pabsanali@alum.us.es::87a06de5-aff9-4fd6-9261-2a3f10702082" providerId="AD" clId="Web-{5678DD8D-E5A2-47E0-8936-6CF544BDB281}" dt="2024-01-08T10:32:52.230" v="26" actId="1076"/>
          <ac:spMkLst>
            <pc:docMk/>
            <pc:sldMk cId="871254156" sldId="318"/>
            <ac:spMk id="6" creationId="{06152BE7-9060-D8C0-6E9E-CFD7607E176E}"/>
          </ac:spMkLst>
        </pc:spChg>
        <pc:spChg chg="add del mod">
          <ac:chgData name="PABLO SANTOS ALISES" userId="S::pabsanali@alum.us.es::87a06de5-aff9-4fd6-9261-2a3f10702082" providerId="AD" clId="Web-{5678DD8D-E5A2-47E0-8936-6CF544BDB281}" dt="2024-01-08T10:32:29.323" v="18"/>
          <ac:spMkLst>
            <pc:docMk/>
            <pc:sldMk cId="871254156" sldId="318"/>
            <ac:spMk id="7" creationId="{3100B3B9-DE53-F2CB-9A4B-48F49D6C0487}"/>
          </ac:spMkLst>
        </pc:spChg>
        <pc:spChg chg="mod">
          <ac:chgData name="PABLO SANTOS ALISES" userId="S::pabsanali@alum.us.es::87a06de5-aff9-4fd6-9261-2a3f10702082" providerId="AD" clId="Web-{5678DD8D-E5A2-47E0-8936-6CF544BDB281}" dt="2024-01-08T10:32:54.168" v="28" actId="1076"/>
          <ac:spMkLst>
            <pc:docMk/>
            <pc:sldMk cId="871254156" sldId="318"/>
            <ac:spMk id="12" creationId="{F13DDA0E-4F93-AF2F-B9E1-B7BD4DC59FDD}"/>
          </ac:spMkLst>
        </pc:spChg>
        <pc:picChg chg="add mod">
          <ac:chgData name="PABLO SANTOS ALISES" userId="S::pabsanali@alum.us.es::87a06de5-aff9-4fd6-9261-2a3f10702082" providerId="AD" clId="Web-{5678DD8D-E5A2-47E0-8936-6CF544BDB281}" dt="2024-01-08T16:05:41.669" v="462" actId="1076"/>
          <ac:picMkLst>
            <pc:docMk/>
            <pc:sldMk cId="871254156" sldId="318"/>
            <ac:picMk id="2" creationId="{CEC48C03-849B-905D-DCB0-2115439B26E5}"/>
          </ac:picMkLst>
        </pc:picChg>
        <pc:picChg chg="mod">
          <ac:chgData name="PABLO SANTOS ALISES" userId="S::pabsanali@alum.us.es::87a06de5-aff9-4fd6-9261-2a3f10702082" providerId="AD" clId="Web-{5678DD8D-E5A2-47E0-8936-6CF544BDB281}" dt="2024-01-08T10:33:03.105" v="33" actId="14100"/>
          <ac:picMkLst>
            <pc:docMk/>
            <pc:sldMk cId="871254156" sldId="318"/>
            <ac:picMk id="5" creationId="{1EF20EFB-E0F0-F21D-0119-33B0B93198A2}"/>
          </ac:picMkLst>
        </pc:picChg>
        <pc:picChg chg="del mod">
          <ac:chgData name="PABLO SANTOS ALISES" userId="S::pabsanali@alum.us.es::87a06de5-aff9-4fd6-9261-2a3f10702082" providerId="AD" clId="Web-{5678DD8D-E5A2-47E0-8936-6CF544BDB281}" dt="2024-01-08T16:04:56.730" v="457"/>
          <ac:picMkLst>
            <pc:docMk/>
            <pc:sldMk cId="871254156" sldId="318"/>
            <ac:picMk id="11" creationId="{59EF488B-19BA-5E7B-466C-62D145C42341}"/>
          </ac:picMkLst>
        </pc:picChg>
      </pc:sldChg>
      <pc:sldChg chg="addSp delSp modSp add replId">
        <pc:chgData name="PABLO SANTOS ALISES" userId="S::pabsanali@alum.us.es::87a06de5-aff9-4fd6-9261-2a3f10702082" providerId="AD" clId="Web-{5678DD8D-E5A2-47E0-8936-6CF544BDB281}" dt="2024-01-08T15:35:59.737" v="456" actId="1076"/>
        <pc:sldMkLst>
          <pc:docMk/>
          <pc:sldMk cId="772288893" sldId="326"/>
        </pc:sldMkLst>
        <pc:spChg chg="add del mod">
          <ac:chgData name="PABLO SANTOS ALISES" userId="S::pabsanali@alum.us.es::87a06de5-aff9-4fd6-9261-2a3f10702082" providerId="AD" clId="Web-{5678DD8D-E5A2-47E0-8936-6CF544BDB281}" dt="2024-01-08T15:22:27.805" v="252"/>
          <ac:spMkLst>
            <pc:docMk/>
            <pc:sldMk cId="772288893" sldId="326"/>
            <ac:spMk id="2" creationId="{32A2C69D-857D-1378-75C4-2F903C8B4FFC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33:40.248" v="429" actId="14100"/>
          <ac:spMkLst>
            <pc:docMk/>
            <pc:sldMk cId="772288893" sldId="326"/>
            <ac:spMk id="5" creationId="{58774F3A-167A-3605-7184-DBF231F574A9}"/>
          </ac:spMkLst>
        </pc:spChg>
        <pc:spChg chg="mod">
          <ac:chgData name="PABLO SANTOS ALISES" userId="S::pabsanali@alum.us.es::87a06de5-aff9-4fd6-9261-2a3f10702082" providerId="AD" clId="Web-{5678DD8D-E5A2-47E0-8936-6CF544BDB281}" dt="2024-01-08T15:22:00.866" v="249" actId="20577"/>
          <ac:spMkLst>
            <pc:docMk/>
            <pc:sldMk cId="772288893" sldId="326"/>
            <ac:spMk id="6" creationId="{DB31F4F6-9837-6383-6D3D-B3C8DB8ADAB3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33:44.780" v="430" actId="14100"/>
          <ac:spMkLst>
            <pc:docMk/>
            <pc:sldMk cId="772288893" sldId="326"/>
            <ac:spMk id="7" creationId="{B05DCB3B-681E-E757-F7EB-75D6D285AEB7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35:21.970" v="436" actId="1076"/>
          <ac:spMkLst>
            <pc:docMk/>
            <pc:sldMk cId="772288893" sldId="326"/>
            <ac:spMk id="8" creationId="{DA9FB702-5BAC-5755-4706-916265AB80FC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35:59.737" v="456" actId="1076"/>
          <ac:spMkLst>
            <pc:docMk/>
            <pc:sldMk cId="772288893" sldId="326"/>
            <ac:spMk id="9" creationId="{2B5CCD49-E01B-9582-93EC-1838550AFF44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0:34:13.373" v="52"/>
          <ac:spMkLst>
            <pc:docMk/>
            <pc:sldMk cId="772288893" sldId="326"/>
            <ac:spMk id="12" creationId="{3B4A86F0-F239-3AD8-7D5A-698E0F68C4DB}"/>
          </ac:spMkLst>
        </pc:spChg>
        <pc:picChg chg="add del mod">
          <ac:chgData name="PABLO SANTOS ALISES" userId="S::pabsanali@alum.us.es::87a06de5-aff9-4fd6-9261-2a3f10702082" providerId="AD" clId="Web-{5678DD8D-E5A2-47E0-8936-6CF544BDB281}" dt="2024-01-08T10:38:44.192" v="56"/>
          <ac:picMkLst>
            <pc:docMk/>
            <pc:sldMk cId="772288893" sldId="326"/>
            <ac:picMk id="2" creationId="{251F8068-AE3A-404A-28E8-73F432205758}"/>
          </ac:picMkLst>
        </pc:picChg>
        <pc:picChg chg="add mod">
          <ac:chgData name="PABLO SANTOS ALISES" userId="S::pabsanali@alum.us.es::87a06de5-aff9-4fd6-9261-2a3f10702082" providerId="AD" clId="Web-{5678DD8D-E5A2-47E0-8936-6CF544BDB281}" dt="2024-01-08T10:39:00.067" v="61" actId="1076"/>
          <ac:picMkLst>
            <pc:docMk/>
            <pc:sldMk cId="772288893" sldId="326"/>
            <ac:picMk id="3" creationId="{39675774-4801-C981-D896-AFC9EE89AD82}"/>
          </ac:picMkLst>
        </pc:picChg>
        <pc:picChg chg="del">
          <ac:chgData name="PABLO SANTOS ALISES" userId="S::pabsanali@alum.us.es::87a06de5-aff9-4fd6-9261-2a3f10702082" providerId="AD" clId="Web-{5678DD8D-E5A2-47E0-8936-6CF544BDB281}" dt="2024-01-08T10:38:46.177" v="57"/>
          <ac:picMkLst>
            <pc:docMk/>
            <pc:sldMk cId="772288893" sldId="326"/>
            <ac:picMk id="5" creationId="{9B77F9C3-51B0-755C-7B01-5F2802F3A3DD}"/>
          </ac:picMkLst>
        </pc:picChg>
        <pc:picChg chg="del">
          <ac:chgData name="PABLO SANTOS ALISES" userId="S::pabsanali@alum.us.es::87a06de5-aff9-4fd6-9261-2a3f10702082" providerId="AD" clId="Web-{5678DD8D-E5A2-47E0-8936-6CF544BDB281}" dt="2024-01-08T10:34:14.873" v="53"/>
          <ac:picMkLst>
            <pc:docMk/>
            <pc:sldMk cId="772288893" sldId="326"/>
            <ac:picMk id="11" creationId="{211BAC7F-1C9E-277D-B4A5-67308A2264E0}"/>
          </ac:picMkLst>
        </pc:picChg>
      </pc:sldChg>
      <pc:sldChg chg="addSp delSp modSp add ord replId">
        <pc:chgData name="PABLO SANTOS ALISES" userId="S::pabsanali@alum.us.es::87a06de5-aff9-4fd6-9261-2a3f10702082" providerId="AD" clId="Web-{5678DD8D-E5A2-47E0-8936-6CF544BDB281}" dt="2024-01-08T15:21:03.896" v="243" actId="1076"/>
        <pc:sldMkLst>
          <pc:docMk/>
          <pc:sldMk cId="1440264491" sldId="327"/>
        </pc:sldMkLst>
        <pc:spChg chg="add del mod">
          <ac:chgData name="PABLO SANTOS ALISES" userId="S::pabsanali@alum.us.es::87a06de5-aff9-4fd6-9261-2a3f10702082" providerId="AD" clId="Web-{5678DD8D-E5A2-47E0-8936-6CF544BDB281}" dt="2024-01-08T15:12:56.099" v="67"/>
          <ac:spMkLst>
            <pc:docMk/>
            <pc:sldMk cId="1440264491" sldId="327"/>
            <ac:spMk id="3" creationId="{F10A066E-85E1-2991-48EB-E0433F4FC083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20:51.567" v="240" actId="20577"/>
          <ac:spMkLst>
            <pc:docMk/>
            <pc:sldMk cId="1440264491" sldId="327"/>
            <ac:spMk id="6" creationId="{14CC467B-617D-B92B-7D07-920DF51D4C74}"/>
          </ac:spMkLst>
        </pc:spChg>
        <pc:spChg chg="add del mod">
          <ac:chgData name="PABLO SANTOS ALISES" userId="S::pabsanali@alum.us.es::87a06de5-aff9-4fd6-9261-2a3f10702082" providerId="AD" clId="Web-{5678DD8D-E5A2-47E0-8936-6CF544BDB281}" dt="2024-01-08T15:16:25.074" v="112"/>
          <ac:spMkLst>
            <pc:docMk/>
            <pc:sldMk cId="1440264491" sldId="327"/>
            <ac:spMk id="7" creationId="{B46DB0BC-9624-9E28-CE49-D8477A3414D3}"/>
          </ac:spMkLst>
        </pc:spChg>
        <pc:spChg chg="add mod">
          <ac:chgData name="PABLO SANTOS ALISES" userId="S::pabsanali@alum.us.es::87a06de5-aff9-4fd6-9261-2a3f10702082" providerId="AD" clId="Web-{5678DD8D-E5A2-47E0-8936-6CF544BDB281}" dt="2024-01-08T15:21:03.896" v="243" actId="1076"/>
          <ac:spMkLst>
            <pc:docMk/>
            <pc:sldMk cId="1440264491" sldId="327"/>
            <ac:spMk id="8" creationId="{01B60290-289B-931D-CD42-94CF113A42BE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5:12:53.630" v="66"/>
          <ac:spMkLst>
            <pc:docMk/>
            <pc:sldMk cId="1440264491" sldId="327"/>
            <ac:spMk id="18" creationId="{661D6E7F-EFF5-EBB5-25EB-88413B138149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5:12:58.333" v="68"/>
          <ac:spMkLst>
            <pc:docMk/>
            <pc:sldMk cId="1440264491" sldId="327"/>
            <ac:spMk id="19" creationId="{68ACFC4C-7840-878E-CF18-032A9BCBCCB9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5:13:02.099" v="70"/>
          <ac:spMkLst>
            <pc:docMk/>
            <pc:sldMk cId="1440264491" sldId="327"/>
            <ac:spMk id="32" creationId="{73449041-508B-CBCA-B11E-633549452106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5:13:04.349" v="71"/>
          <ac:spMkLst>
            <pc:docMk/>
            <pc:sldMk cId="1440264491" sldId="327"/>
            <ac:spMk id="33" creationId="{88D56340-9323-4032-540C-CD1D0C2C8FE6}"/>
          </ac:spMkLst>
        </pc:spChg>
        <pc:spChg chg="del">
          <ac:chgData name="PABLO SANTOS ALISES" userId="S::pabsanali@alum.us.es::87a06de5-aff9-4fd6-9261-2a3f10702082" providerId="AD" clId="Web-{5678DD8D-E5A2-47E0-8936-6CF544BDB281}" dt="2024-01-08T15:12:51.849" v="65"/>
          <ac:spMkLst>
            <pc:docMk/>
            <pc:sldMk cId="1440264491" sldId="327"/>
            <ac:spMk id="203" creationId="{ECA7B46C-B805-B27A-9150-1AE1982001B4}"/>
          </ac:spMkLst>
        </pc:spChg>
        <pc:spChg chg="mod">
          <ac:chgData name="PABLO SANTOS ALISES" userId="S::pabsanali@alum.us.es::87a06de5-aff9-4fd6-9261-2a3f10702082" providerId="AD" clId="Web-{5678DD8D-E5A2-47E0-8936-6CF544BDB281}" dt="2024-01-08T10:41:15.321" v="64" actId="20577"/>
          <ac:spMkLst>
            <pc:docMk/>
            <pc:sldMk cId="1440264491" sldId="327"/>
            <ac:spMk id="210" creationId="{D3260858-DBD3-4866-5FDC-48D99D1931AF}"/>
          </ac:spMkLst>
        </pc:spChg>
        <pc:picChg chg="add mod">
          <ac:chgData name="PABLO SANTOS ALISES" userId="S::pabsanali@alum.us.es::87a06de5-aff9-4fd6-9261-2a3f10702082" providerId="AD" clId="Web-{5678DD8D-E5A2-47E0-8936-6CF544BDB281}" dt="2024-01-08T15:20:05.238" v="222" actId="1076"/>
          <ac:picMkLst>
            <pc:docMk/>
            <pc:sldMk cId="1440264491" sldId="327"/>
            <ac:picMk id="4" creationId="{4F5E0C6D-C0C4-CD89-478B-C1CB76ACB251}"/>
          </ac:picMkLst>
        </pc:picChg>
        <pc:cxnChg chg="del">
          <ac:chgData name="PABLO SANTOS ALISES" userId="S::pabsanali@alum.us.es::87a06de5-aff9-4fd6-9261-2a3f10702082" providerId="AD" clId="Web-{5678DD8D-E5A2-47E0-8936-6CF544BDB281}" dt="2024-01-08T15:13:00.458" v="69"/>
          <ac:cxnSpMkLst>
            <pc:docMk/>
            <pc:sldMk cId="1440264491" sldId="327"/>
            <ac:cxnSpMk id="218" creationId="{6996E62F-D39F-4570-D1D8-927AE16A30DC}"/>
          </ac:cxnSpMkLst>
        </pc:cxnChg>
      </pc:sldChg>
    </pc:docChg>
  </pc:docChgLst>
  <pc:docChgLst>
    <pc:chgData name="CRISTIAN ANTONIO CABELLO ARANGO" userId="S::cricabara@alum.us.es::2a953f40-c34f-4514-bc8e-9b627574333f" providerId="AD" clId="Web-{96C0178E-37CB-BD67-03F9-8D34EAF51B80}"/>
    <pc:docChg chg="addSld delSld modSld sldOrd">
      <pc:chgData name="CRISTIAN ANTONIO CABELLO ARANGO" userId="S::cricabara@alum.us.es::2a953f40-c34f-4514-bc8e-9b627574333f" providerId="AD" clId="Web-{96C0178E-37CB-BD67-03F9-8D34EAF51B80}" dt="2024-01-07T22:33:42.726" v="779" actId="1076"/>
      <pc:docMkLst>
        <pc:docMk/>
      </pc:docMkLst>
      <pc:sldChg chg="addSp delSp modSp">
        <pc:chgData name="CRISTIAN ANTONIO CABELLO ARANGO" userId="S::cricabara@alum.us.es::2a953f40-c34f-4514-bc8e-9b627574333f" providerId="AD" clId="Web-{96C0178E-37CB-BD67-03F9-8D34EAF51B80}" dt="2024-01-07T22:32:32.285" v="749" actId="1076"/>
        <pc:sldMkLst>
          <pc:docMk/>
          <pc:sldMk cId="0" sldId="262"/>
        </pc:sldMkLst>
        <pc:spChg chg="del">
          <ac:chgData name="CRISTIAN ANTONIO CABELLO ARANGO" userId="S::cricabara@alum.us.es::2a953f40-c34f-4514-bc8e-9b627574333f" providerId="AD" clId="Web-{96C0178E-37CB-BD67-03F9-8D34EAF51B80}" dt="2024-01-07T21:11:59.682" v="463"/>
          <ac:spMkLst>
            <pc:docMk/>
            <pc:sldMk cId="0" sldId="262"/>
            <ac:spMk id="3" creationId="{193ABD14-3899-CD53-EA8E-45C0AF9B509C}"/>
          </ac:spMkLst>
        </pc:spChg>
        <pc:spChg chg="add mod">
          <ac:chgData name="CRISTIAN ANTONIO CABELLO ARANGO" userId="S::cricabara@alum.us.es::2a953f40-c34f-4514-bc8e-9b627574333f" providerId="AD" clId="Web-{96C0178E-37CB-BD67-03F9-8D34EAF51B80}" dt="2024-01-07T22:32:03.987" v="715" actId="14100"/>
          <ac:spMkLst>
            <pc:docMk/>
            <pc:sldMk cId="0" sldId="262"/>
            <ac:spMk id="3" creationId="{1FB341F4-E5B1-44AC-688D-7E18526F3724}"/>
          </ac:spMkLst>
        </pc:spChg>
        <pc:spChg chg="add mod">
          <ac:chgData name="CRISTIAN ANTONIO CABELLO ARANGO" userId="S::cricabara@alum.us.es::2a953f40-c34f-4514-bc8e-9b627574333f" providerId="AD" clId="Web-{96C0178E-37CB-BD67-03F9-8D34EAF51B80}" dt="2024-01-07T22:32:32.285" v="749" actId="1076"/>
          <ac:spMkLst>
            <pc:docMk/>
            <pc:sldMk cId="0" sldId="262"/>
            <ac:spMk id="4" creationId="{D5C38280-0B6E-A9A2-B949-58813920980F}"/>
          </ac:spMkLst>
        </pc:spChg>
        <pc:spChg chg="mod">
          <ac:chgData name="CRISTIAN ANTONIO CABELLO ARANGO" userId="S::cricabara@alum.us.es::2a953f40-c34f-4514-bc8e-9b627574333f" providerId="AD" clId="Web-{96C0178E-37CB-BD67-03F9-8D34EAF51B80}" dt="2024-01-07T22:31:54.909" v="713" actId="14100"/>
          <ac:spMkLst>
            <pc:docMk/>
            <pc:sldMk cId="0" sldId="262"/>
            <ac:spMk id="6" creationId="{27CA1545-4C72-D7CB-95CB-42C19B0C4B94}"/>
          </ac:spMkLst>
        </pc:spChg>
      </pc:sldChg>
      <pc:sldChg chg="ord">
        <pc:chgData name="CRISTIAN ANTONIO CABELLO ARANGO" userId="S::cricabara@alum.us.es::2a953f40-c34f-4514-bc8e-9b627574333f" providerId="AD" clId="Web-{96C0178E-37CB-BD67-03F9-8D34EAF51B80}" dt="2024-01-07T21:14:18.983" v="466"/>
        <pc:sldMkLst>
          <pc:docMk/>
          <pc:sldMk cId="2181141640" sldId="304"/>
        </pc:sldMkLst>
      </pc:sldChg>
      <pc:sldChg chg="addSp delSp modSp modNotes">
        <pc:chgData name="CRISTIAN ANTONIO CABELLO ARANGO" userId="S::cricabara@alum.us.es::2a953f40-c34f-4514-bc8e-9b627574333f" providerId="AD" clId="Web-{96C0178E-37CB-BD67-03F9-8D34EAF51B80}" dt="2024-01-07T20:51:18.424" v="205" actId="1076"/>
        <pc:sldMkLst>
          <pc:docMk/>
          <pc:sldMk cId="147297820" sldId="306"/>
        </pc:sldMkLst>
        <pc:spChg chg="mod">
          <ac:chgData name="CRISTIAN ANTONIO CABELLO ARANGO" userId="S::cricabara@alum.us.es::2a953f40-c34f-4514-bc8e-9b627574333f" providerId="AD" clId="Web-{96C0178E-37CB-BD67-03F9-8D34EAF51B80}" dt="2024-01-07T19:12:19.976" v="71" actId="20577"/>
          <ac:spMkLst>
            <pc:docMk/>
            <pc:sldMk cId="147297820" sldId="306"/>
            <ac:spMk id="2" creationId="{82949B82-E1B7-97A2-4809-202A3FBFE8EA}"/>
          </ac:spMkLst>
        </pc:spChg>
        <pc:picChg chg="add mod">
          <ac:chgData name="CRISTIAN ANTONIO CABELLO ARANGO" userId="S::cricabara@alum.us.es::2a953f40-c34f-4514-bc8e-9b627574333f" providerId="AD" clId="Web-{96C0178E-37CB-BD67-03F9-8D34EAF51B80}" dt="2024-01-07T20:51:18.424" v="205" actId="1076"/>
          <ac:picMkLst>
            <pc:docMk/>
            <pc:sldMk cId="147297820" sldId="306"/>
            <ac:picMk id="6" creationId="{EFF24369-29AA-BD89-0B21-6CC9C81300E5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0:51:13.486" v="202"/>
          <ac:picMkLst>
            <pc:docMk/>
            <pc:sldMk cId="147297820" sldId="306"/>
            <ac:picMk id="26" creationId="{33E6FFA5-FE2B-6F29-8D9D-A65321BFA555}"/>
          </ac:picMkLst>
        </pc:picChg>
      </pc:sldChg>
      <pc:sldChg chg="addSp delSp modSp ord">
        <pc:chgData name="CRISTIAN ANTONIO CABELLO ARANGO" userId="S::cricabara@alum.us.es::2a953f40-c34f-4514-bc8e-9b627574333f" providerId="AD" clId="Web-{96C0178E-37CB-BD67-03F9-8D34EAF51B80}" dt="2024-01-07T21:20:46.777" v="664" actId="1076"/>
        <pc:sldMkLst>
          <pc:docMk/>
          <pc:sldMk cId="844271556" sldId="307"/>
        </pc:sldMkLst>
        <pc:spChg chg="del">
          <ac:chgData name="CRISTIAN ANTONIO CABELLO ARANGO" userId="S::cricabara@alum.us.es::2a953f40-c34f-4514-bc8e-9b627574333f" providerId="AD" clId="Web-{96C0178E-37CB-BD67-03F9-8D34EAF51B80}" dt="2024-01-07T19:44:54.738" v="99"/>
          <ac:spMkLst>
            <pc:docMk/>
            <pc:sldMk cId="844271556" sldId="307"/>
            <ac:spMk id="3" creationId="{DA940DB9-6DEB-5D9E-B506-A0832BACED28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0.864" v="103"/>
          <ac:spMkLst>
            <pc:docMk/>
            <pc:sldMk cId="844271556" sldId="307"/>
            <ac:spMk id="4" creationId="{6F363D3C-8B07-9A48-36D4-03E63F69B987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11.911" v="112"/>
          <ac:spMkLst>
            <pc:docMk/>
            <pc:sldMk cId="844271556" sldId="307"/>
            <ac:spMk id="5" creationId="{64898422-50D6-5B45-E34B-02127563202B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9"/>
          <ac:spMkLst>
            <pc:docMk/>
            <pc:sldMk cId="844271556" sldId="307"/>
            <ac:spMk id="6" creationId="{DE100555-52BF-F218-5337-1A526939956A}"/>
          </ac:spMkLst>
        </pc:spChg>
        <pc:spChg chg="add mod">
          <ac:chgData name="CRISTIAN ANTONIO CABELLO ARANGO" userId="S::cricabara@alum.us.es::2a953f40-c34f-4514-bc8e-9b627574333f" providerId="AD" clId="Web-{96C0178E-37CB-BD67-03F9-8D34EAF51B80}" dt="2024-01-07T21:20:42.714" v="663" actId="1076"/>
          <ac:spMkLst>
            <pc:docMk/>
            <pc:sldMk cId="844271556" sldId="307"/>
            <ac:spMk id="6" creationId="{FA2FA24D-7CB0-41F9-5866-0096A3BCABF0}"/>
          </ac:spMkLst>
        </pc:spChg>
        <pc:spChg chg="add mod">
          <ac:chgData name="CRISTIAN ANTONIO CABELLO ARANGO" userId="S::cricabara@alum.us.es::2a953f40-c34f-4514-bc8e-9b627574333f" providerId="AD" clId="Web-{96C0178E-37CB-BD67-03F9-8D34EAF51B80}" dt="2024-01-07T21:19:25.821" v="563" actId="20577"/>
          <ac:spMkLst>
            <pc:docMk/>
            <pc:sldMk cId="844271556" sldId="307"/>
            <ac:spMk id="7" creationId="{6143929E-8825-31C5-1698-CE687167603A}"/>
          </ac:spMkLst>
        </pc:spChg>
        <pc:spChg chg="add mod">
          <ac:chgData name="CRISTIAN ANTONIO CABELLO ARANGO" userId="S::cricabara@alum.us.es::2a953f40-c34f-4514-bc8e-9b627574333f" providerId="AD" clId="Web-{96C0178E-37CB-BD67-03F9-8D34EAF51B80}" dt="2024-01-07T21:20:37.652" v="662" actId="1076"/>
          <ac:spMkLst>
            <pc:docMk/>
            <pc:sldMk cId="844271556" sldId="307"/>
            <ac:spMk id="8" creationId="{109E41DC-40BC-70D8-129A-C19D5C55E6DE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8"/>
          <ac:spMkLst>
            <pc:docMk/>
            <pc:sldMk cId="844271556" sldId="307"/>
            <ac:spMk id="8" creationId="{74C49E0F-7729-0D36-E898-84AE2F9FA6C1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19:45:05.676" v="110"/>
          <ac:spMkLst>
            <pc:docMk/>
            <pc:sldMk cId="844271556" sldId="307"/>
            <ac:spMk id="9" creationId="{EB2D1F9C-4453-07EB-687B-8519A7DAA3FB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7"/>
          <ac:spMkLst>
            <pc:docMk/>
            <pc:sldMk cId="844271556" sldId="307"/>
            <ac:spMk id="10" creationId="{086D8510-AA7D-DE11-FCA1-8D8CD31ECFD9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6"/>
          <ac:spMkLst>
            <pc:docMk/>
            <pc:sldMk cId="844271556" sldId="307"/>
            <ac:spMk id="12" creationId="{3712DA6C-3BD5-FDFD-CAF0-EAC2C81D0ED6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5"/>
          <ac:spMkLst>
            <pc:docMk/>
            <pc:sldMk cId="844271556" sldId="307"/>
            <ac:spMk id="14" creationId="{6C43A20F-A1A0-BCE7-DA40-351DF53C76D2}"/>
          </ac:spMkLst>
        </pc:spChg>
        <pc:spChg chg="add del mod">
          <ac:chgData name="CRISTIAN ANTONIO CABELLO ARANGO" userId="S::cricabara@alum.us.es::2a953f40-c34f-4514-bc8e-9b627574333f" providerId="AD" clId="Web-{96C0178E-37CB-BD67-03F9-8D34EAF51B80}" dt="2024-01-07T19:45:03.551" v="104"/>
          <ac:spMkLst>
            <pc:docMk/>
            <pc:sldMk cId="844271556" sldId="307"/>
            <ac:spMk id="15" creationId="{52AD3E2F-F381-74D0-2565-BA7D4CADCD3D}"/>
          </ac:spMkLst>
        </pc:spChg>
        <pc:picChg chg="mod">
          <ac:chgData name="CRISTIAN ANTONIO CABELLO ARANGO" userId="S::cricabara@alum.us.es::2a953f40-c34f-4514-bc8e-9b627574333f" providerId="AD" clId="Web-{96C0178E-37CB-BD67-03F9-8D34EAF51B80}" dt="2024-01-07T21:20:46.777" v="664" actId="1076"/>
          <ac:picMkLst>
            <pc:docMk/>
            <pc:sldMk cId="844271556" sldId="307"/>
            <ac:picMk id="3" creationId="{CC927869-002B-5A0E-83BC-E84CE82942E3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19:45:07.004" v="111"/>
          <ac:picMkLst>
            <pc:docMk/>
            <pc:sldMk cId="844271556" sldId="307"/>
            <ac:picMk id="7" creationId="{2421FC71-8C57-9EB5-9BDE-C2FE6D1F953B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19:44:56.035" v="100"/>
          <ac:picMkLst>
            <pc:docMk/>
            <pc:sldMk cId="844271556" sldId="307"/>
            <ac:picMk id="11" creationId="{FAF13F18-E6A2-59E2-E4F7-40FBD7B36C11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19:44:57.504" v="101"/>
          <ac:picMkLst>
            <pc:docMk/>
            <pc:sldMk cId="844271556" sldId="307"/>
            <ac:picMk id="13" creationId="{E7E3185E-A332-4020-E26A-8FFBD04F3EEF}"/>
          </ac:picMkLst>
        </pc:picChg>
      </pc:sldChg>
      <pc:sldChg chg="modSp ord">
        <pc:chgData name="CRISTIAN ANTONIO CABELLO ARANGO" userId="S::cricabara@alum.us.es::2a953f40-c34f-4514-bc8e-9b627574333f" providerId="AD" clId="Web-{96C0178E-37CB-BD67-03F9-8D34EAF51B80}" dt="2024-01-07T22:33:42.726" v="779" actId="1076"/>
        <pc:sldMkLst>
          <pc:docMk/>
          <pc:sldMk cId="1085753425" sldId="308"/>
        </pc:sldMkLst>
        <pc:spChg chg="mod">
          <ac:chgData name="CRISTIAN ANTONIO CABELLO ARANGO" userId="S::cricabara@alum.us.es::2a953f40-c34f-4514-bc8e-9b627574333f" providerId="AD" clId="Web-{96C0178E-37CB-BD67-03F9-8D34EAF51B80}" dt="2024-01-07T22:33:08.881" v="752" actId="20577"/>
          <ac:spMkLst>
            <pc:docMk/>
            <pc:sldMk cId="1085753425" sldId="308"/>
            <ac:spMk id="4" creationId="{197C86BF-A83D-BF68-7CDB-ED686795A794}"/>
          </ac:spMkLst>
        </pc:spChg>
        <pc:spChg chg="mod">
          <ac:chgData name="CRISTIAN ANTONIO CABELLO ARANGO" userId="S::cricabara@alum.us.es::2a953f40-c34f-4514-bc8e-9b627574333f" providerId="AD" clId="Web-{96C0178E-37CB-BD67-03F9-8D34EAF51B80}" dt="2024-01-07T22:33:13.444" v="753" actId="20577"/>
          <ac:spMkLst>
            <pc:docMk/>
            <pc:sldMk cId="1085753425" sldId="308"/>
            <ac:spMk id="5" creationId="{442B66ED-FFC0-E369-1C20-2D30CCC9F9D3}"/>
          </ac:spMkLst>
        </pc:spChg>
        <pc:spChg chg="mod">
          <ac:chgData name="CRISTIAN ANTONIO CABELLO ARANGO" userId="S::cricabara@alum.us.es::2a953f40-c34f-4514-bc8e-9b627574333f" providerId="AD" clId="Web-{96C0178E-37CB-BD67-03F9-8D34EAF51B80}" dt="2024-01-07T22:33:42.726" v="779" actId="1076"/>
          <ac:spMkLst>
            <pc:docMk/>
            <pc:sldMk cId="1085753425" sldId="308"/>
            <ac:spMk id="7" creationId="{F592DA56-7008-172B-7C47-16BDEC703758}"/>
          </ac:spMkLst>
        </pc:spChg>
        <pc:spChg chg="mod">
          <ac:chgData name="CRISTIAN ANTONIO CABELLO ARANGO" userId="S::cricabara@alum.us.es::2a953f40-c34f-4514-bc8e-9b627574333f" providerId="AD" clId="Web-{96C0178E-37CB-BD67-03F9-8D34EAF51B80}" dt="2024-01-07T22:33:30.241" v="771" actId="20577"/>
          <ac:spMkLst>
            <pc:docMk/>
            <pc:sldMk cId="1085753425" sldId="308"/>
            <ac:spMk id="8" creationId="{3F49D0B6-03BB-232D-185A-EA9CA25775F5}"/>
          </ac:spMkLst>
        </pc:spChg>
        <pc:spChg chg="mod">
          <ac:chgData name="CRISTIAN ANTONIO CABELLO ARANGO" userId="S::cricabara@alum.us.es::2a953f40-c34f-4514-bc8e-9b627574333f" providerId="AD" clId="Web-{96C0178E-37CB-BD67-03F9-8D34EAF51B80}" dt="2024-01-07T22:33:37.195" v="778" actId="20577"/>
          <ac:spMkLst>
            <pc:docMk/>
            <pc:sldMk cId="1085753425" sldId="308"/>
            <ac:spMk id="9" creationId="{2E29605B-EC42-C56E-7B6E-54B5800FCDC6}"/>
          </ac:spMkLst>
        </pc:spChg>
      </pc:sldChg>
      <pc:sldChg chg="delSp modSp add del replId">
        <pc:chgData name="CRISTIAN ANTONIO CABELLO ARANGO" userId="S::cricabara@alum.us.es::2a953f40-c34f-4514-bc8e-9b627574333f" providerId="AD" clId="Web-{96C0178E-37CB-BD67-03F9-8D34EAF51B80}" dt="2024-01-07T19:09:02.017" v="9"/>
        <pc:sldMkLst>
          <pc:docMk/>
          <pc:sldMk cId="594493030" sldId="317"/>
        </pc:sldMkLst>
        <pc:spChg chg="mod">
          <ac:chgData name="CRISTIAN ANTONIO CABELLO ARANGO" userId="S::cricabara@alum.us.es::2a953f40-c34f-4514-bc8e-9b627574333f" providerId="AD" clId="Web-{96C0178E-37CB-BD67-03F9-8D34EAF51B80}" dt="2024-01-07T19:08:29.454" v="6" actId="20577"/>
          <ac:spMkLst>
            <pc:docMk/>
            <pc:sldMk cId="594493030" sldId="317"/>
            <ac:spMk id="2" creationId="{02AEDF9B-667A-8A8E-49D4-73F319017693}"/>
          </ac:spMkLst>
        </pc:spChg>
        <pc:picChg chg="del">
          <ac:chgData name="CRISTIAN ANTONIO CABELLO ARANGO" userId="S::cricabara@alum.us.es::2a953f40-c34f-4514-bc8e-9b627574333f" providerId="AD" clId="Web-{96C0178E-37CB-BD67-03F9-8D34EAF51B80}" dt="2024-01-07T19:08:48.032" v="7"/>
          <ac:picMkLst>
            <pc:docMk/>
            <pc:sldMk cId="594493030" sldId="317"/>
            <ac:picMk id="4" creationId="{FBA7ECE1-E429-3983-E456-A5156D796900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19:08:49.767" v="8"/>
          <ac:picMkLst>
            <pc:docMk/>
            <pc:sldMk cId="594493030" sldId="317"/>
            <ac:picMk id="6" creationId="{C01D9B2D-32B7-9523-F5A2-FDD36F29EDAD}"/>
          </ac:picMkLst>
        </pc:picChg>
        <pc:cxnChg chg="mod">
          <ac:chgData name="CRISTIAN ANTONIO CABELLO ARANGO" userId="S::cricabara@alum.us.es::2a953f40-c34f-4514-bc8e-9b627574333f" providerId="AD" clId="Web-{96C0178E-37CB-BD67-03F9-8D34EAF51B80}" dt="2024-01-07T19:08:49.767" v="8"/>
          <ac:cxnSpMkLst>
            <pc:docMk/>
            <pc:sldMk cId="594493030" sldId="317"/>
            <ac:cxnSpMk id="8" creationId="{9A71C7C0-9F16-CE03-39D4-89ADD8C60A0F}"/>
          </ac:cxnSpMkLst>
        </pc:cxnChg>
      </pc:sldChg>
      <pc:sldChg chg="add replId">
        <pc:chgData name="CRISTIAN ANTONIO CABELLO ARANGO" userId="S::cricabara@alum.us.es::2a953f40-c34f-4514-bc8e-9b627574333f" providerId="AD" clId="Web-{96C0178E-37CB-BD67-03F9-8D34EAF51B80}" dt="2024-01-07T19:44:42.207" v="98"/>
        <pc:sldMkLst>
          <pc:docMk/>
          <pc:sldMk cId="811238109" sldId="317"/>
        </pc:sldMkLst>
      </pc:sldChg>
      <pc:sldChg chg="delSp add del replId">
        <pc:chgData name="CRISTIAN ANTONIO CABELLO ARANGO" userId="S::cricabara@alum.us.es::2a953f40-c34f-4514-bc8e-9b627574333f" providerId="AD" clId="Web-{96C0178E-37CB-BD67-03F9-8D34EAF51B80}" dt="2024-01-07T19:12:26.602" v="72"/>
        <pc:sldMkLst>
          <pc:docMk/>
          <pc:sldMk cId="2282720224" sldId="317"/>
        </pc:sldMkLst>
        <pc:picChg chg="del">
          <ac:chgData name="CRISTIAN ANTONIO CABELLO ARANGO" userId="S::cricabara@alum.us.es::2a953f40-c34f-4514-bc8e-9b627574333f" providerId="AD" clId="Web-{96C0178E-37CB-BD67-03F9-8D34EAF51B80}" dt="2024-01-07T19:09:17.330" v="12"/>
          <ac:picMkLst>
            <pc:docMk/>
            <pc:sldMk cId="2282720224" sldId="317"/>
            <ac:picMk id="11" creationId="{CF19AC66-07C5-EFC1-A0CE-1B02EF6D13DE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19:09:19.846" v="13"/>
          <ac:picMkLst>
            <pc:docMk/>
            <pc:sldMk cId="2282720224" sldId="317"/>
            <ac:picMk id="13" creationId="{833BB32A-8D9F-51D1-9901-847E99A13783}"/>
          </ac:picMkLst>
        </pc:picChg>
      </pc:sldChg>
      <pc:sldChg chg="addSp delSp modSp add replId">
        <pc:chgData name="CRISTIAN ANTONIO CABELLO ARANGO" userId="S::cricabara@alum.us.es::2a953f40-c34f-4514-bc8e-9b627574333f" providerId="AD" clId="Web-{96C0178E-37CB-BD67-03F9-8D34EAF51B80}" dt="2024-01-07T21:06:45.563" v="418" actId="1076"/>
        <pc:sldMkLst>
          <pc:docMk/>
          <pc:sldMk cId="1368344497" sldId="321"/>
        </pc:sldMkLst>
        <pc:spChg chg="mod">
          <ac:chgData name="CRISTIAN ANTONIO CABELLO ARANGO" userId="S::cricabara@alum.us.es::2a953f40-c34f-4514-bc8e-9b627574333f" providerId="AD" clId="Web-{96C0178E-37CB-BD67-03F9-8D34EAF51B80}" dt="2024-01-07T21:03:03.228" v="376" actId="20577"/>
          <ac:spMkLst>
            <pc:docMk/>
            <pc:sldMk cId="1368344497" sldId="321"/>
            <ac:spMk id="2" creationId="{4AC105BE-405C-2281-3308-A07FD53CF2C1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22"/>
          <ac:spMkLst>
            <pc:docMk/>
            <pc:sldMk cId="1368344497" sldId="321"/>
            <ac:spMk id="3" creationId="{C490E471-9390-6CB8-BFD6-911A1D5AF0C0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8:48.041" v="134"/>
          <ac:spMkLst>
            <pc:docMk/>
            <pc:sldMk cId="1368344497" sldId="321"/>
            <ac:spMk id="4" creationId="{1B92E516-B71E-2F4F-BD0B-F3D2A099F7CA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8:50.197" v="135"/>
          <ac:spMkLst>
            <pc:docMk/>
            <pc:sldMk cId="1368344497" sldId="321"/>
            <ac:spMk id="5" creationId="{30E0161B-7675-D0EB-0E09-1F46E0B7FDB0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17"/>
          <ac:spMkLst>
            <pc:docMk/>
            <pc:sldMk cId="1368344497" sldId="321"/>
            <ac:spMk id="6" creationId="{57AE8323-CEB4-837C-0A1C-C71A56BD4E71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16"/>
          <ac:spMkLst>
            <pc:docMk/>
            <pc:sldMk cId="1368344497" sldId="321"/>
            <ac:spMk id="8" creationId="{D4919E4D-191C-D541-C9D6-298A5D53E688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20"/>
          <ac:spMkLst>
            <pc:docMk/>
            <pc:sldMk cId="1368344497" sldId="321"/>
            <ac:spMk id="9" creationId="{DD5AD0EF-418A-7CC4-8133-6D80991AEFE5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15"/>
          <ac:spMkLst>
            <pc:docMk/>
            <pc:sldMk cId="1368344497" sldId="321"/>
            <ac:spMk id="10" creationId="{B67443F1-8C60-5F3C-2F0A-FFE63B2E539C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1:20.448" v="114"/>
          <ac:spMkLst>
            <pc:docMk/>
            <pc:sldMk cId="1368344497" sldId="321"/>
            <ac:spMk id="12" creationId="{30F0D34F-A7DA-FEDE-508A-92EF865B027B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41:05.873" v="150"/>
          <ac:spMkLst>
            <pc:docMk/>
            <pc:sldMk cId="1368344497" sldId="321"/>
            <ac:spMk id="14" creationId="{41AF01C7-810A-ABE1-F251-EFE1660FDE99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41:04.326" v="149"/>
          <ac:spMkLst>
            <pc:docMk/>
            <pc:sldMk cId="1368344497" sldId="321"/>
            <ac:spMk id="15" creationId="{C7D0D3BE-B257-17EE-96D2-376C993B4C57}"/>
          </ac:spMkLst>
        </pc:spChg>
        <pc:picChg chg="del">
          <ac:chgData name="CRISTIAN ANTONIO CABELLO ARANGO" userId="S::cricabara@alum.us.es::2a953f40-c34f-4514-bc8e-9b627574333f" providerId="AD" clId="Web-{96C0178E-37CB-BD67-03F9-8D34EAF51B80}" dt="2024-01-07T20:31:20.448" v="121"/>
          <ac:picMkLst>
            <pc:docMk/>
            <pc:sldMk cId="1368344497" sldId="321"/>
            <ac:picMk id="7" creationId="{B14D7A47-F430-AD73-62F4-14B621AEC2D8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0:31:20.448" v="119"/>
          <ac:picMkLst>
            <pc:docMk/>
            <pc:sldMk cId="1368344497" sldId="321"/>
            <ac:picMk id="11" creationId="{311AC5D6-F019-E45A-9B8F-44513C50B65C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0:31:20.448" v="118"/>
          <ac:picMkLst>
            <pc:docMk/>
            <pc:sldMk cId="1368344497" sldId="321"/>
            <ac:picMk id="13" creationId="{EC673699-21CF-3907-D419-5EF596CE8F9B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0:31:33.824" v="126"/>
          <ac:picMkLst>
            <pc:docMk/>
            <pc:sldMk cId="1368344497" sldId="321"/>
            <ac:picMk id="16" creationId="{137EAD4D-CA70-315D-FF56-5F366E905B08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0:38:14.993" v="128"/>
          <ac:picMkLst>
            <pc:docMk/>
            <pc:sldMk cId="1368344497" sldId="321"/>
            <ac:picMk id="17" creationId="{DD3A2499-08B0-7912-D6EB-805D1514C72D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0:47:27.604" v="200"/>
          <ac:picMkLst>
            <pc:docMk/>
            <pc:sldMk cId="1368344497" sldId="321"/>
            <ac:picMk id="18" creationId="{D1A86A04-1706-C6A1-9200-78AA4BB3C7F8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1:06:42.938" v="417" actId="1076"/>
          <ac:picMkLst>
            <pc:docMk/>
            <pc:sldMk cId="1368344497" sldId="321"/>
            <ac:picMk id="19" creationId="{1215D4DF-EB70-267D-67F6-1FA0D44EC028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9"/>
          <ac:picMkLst>
            <pc:docMk/>
            <pc:sldMk cId="1368344497" sldId="321"/>
            <ac:picMk id="20" creationId="{7D09547F-3443-AD73-C826-4094B6EC600C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8"/>
          <ac:picMkLst>
            <pc:docMk/>
            <pc:sldMk cId="1368344497" sldId="321"/>
            <ac:picMk id="21" creationId="{599C0BCC-79C2-BB7C-CB3E-01A70E9A9C2C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1:06:40.375" v="416" actId="1076"/>
          <ac:picMkLst>
            <pc:docMk/>
            <pc:sldMk cId="1368344497" sldId="321"/>
            <ac:picMk id="22" creationId="{0A6A6AF7-AD3D-4FE8-9B3B-A55B42C07AC2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7"/>
          <ac:picMkLst>
            <pc:docMk/>
            <pc:sldMk cId="1368344497" sldId="321"/>
            <ac:picMk id="23" creationId="{E72E05F6-16B3-7A98-5B47-B1A05EA8B4F8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6"/>
          <ac:picMkLst>
            <pc:docMk/>
            <pc:sldMk cId="1368344497" sldId="321"/>
            <ac:picMk id="24" creationId="{13FC5575-6FFB-0C00-8EC2-97AE47FEA49F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1:06:36.719" v="415" actId="1076"/>
          <ac:picMkLst>
            <pc:docMk/>
            <pc:sldMk cId="1368344497" sldId="321"/>
            <ac:picMk id="25" creationId="{9F5F807F-1DEB-79EE-9427-439E3A0A4836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5"/>
          <ac:picMkLst>
            <pc:docMk/>
            <pc:sldMk cId="1368344497" sldId="321"/>
            <ac:picMk id="26" creationId="{27A4BDCC-4E0A-376C-44DC-35889F7B4F81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4"/>
          <ac:picMkLst>
            <pc:docMk/>
            <pc:sldMk cId="1368344497" sldId="321"/>
            <ac:picMk id="27" creationId="{A4BD7A4A-0DAE-DB46-0119-EDBFEE2D35E0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3"/>
          <ac:picMkLst>
            <pc:docMk/>
            <pc:sldMk cId="1368344497" sldId="321"/>
            <ac:picMk id="28" creationId="{5ED04681-1868-FC6D-19C3-B003AB0ADC10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1:05:54.342" v="402"/>
          <ac:picMkLst>
            <pc:docMk/>
            <pc:sldMk cId="1368344497" sldId="321"/>
            <ac:picMk id="29" creationId="{049FC460-EA1E-F999-2980-9DAA24FB7FD0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1:06:45.563" v="418" actId="1076"/>
          <ac:picMkLst>
            <pc:docMk/>
            <pc:sldMk cId="1368344497" sldId="321"/>
            <ac:picMk id="30" creationId="{B7883FA9-0B14-7F6E-9301-00DE991B78D5}"/>
          </ac:picMkLst>
        </pc:picChg>
      </pc:sldChg>
      <pc:sldChg chg="addSp delSp modSp add replId">
        <pc:chgData name="CRISTIAN ANTONIO CABELLO ARANGO" userId="S::cricabara@alum.us.es::2a953f40-c34f-4514-bc8e-9b627574333f" providerId="AD" clId="Web-{96C0178E-37CB-BD67-03F9-8D34EAF51B80}" dt="2024-01-07T21:03:44.823" v="396" actId="20577"/>
        <pc:sldMkLst>
          <pc:docMk/>
          <pc:sldMk cId="1133949219" sldId="322"/>
        </pc:sldMkLst>
        <pc:spChg chg="mod">
          <ac:chgData name="CRISTIAN ANTONIO CABELLO ARANGO" userId="S::cricabara@alum.us.es::2a953f40-c34f-4514-bc8e-9b627574333f" providerId="AD" clId="Web-{96C0178E-37CB-BD67-03F9-8D34EAF51B80}" dt="2024-01-07T21:03:44.823" v="396" actId="20577"/>
          <ac:spMkLst>
            <pc:docMk/>
            <pc:sldMk cId="1133949219" sldId="322"/>
            <ac:spMk id="2" creationId="{E45DBD0E-6F27-CCC4-B002-608B8813D1DF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8:58.041" v="137"/>
          <ac:spMkLst>
            <pc:docMk/>
            <pc:sldMk cId="1133949219" sldId="322"/>
            <ac:spMk id="4" creationId="{FCB20DF5-9363-AA6E-F620-AD4966D79407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39:00.775" v="138"/>
          <ac:spMkLst>
            <pc:docMk/>
            <pc:sldMk cId="1133949219" sldId="322"/>
            <ac:spMk id="5" creationId="{CBCB164F-24CB-F291-F75D-34880A0C2781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41:01.295" v="148"/>
          <ac:spMkLst>
            <pc:docMk/>
            <pc:sldMk cId="1133949219" sldId="322"/>
            <ac:spMk id="14" creationId="{AADCC4EE-22FE-7F9C-6BEA-29F24003E833}"/>
          </ac:spMkLst>
        </pc:spChg>
        <pc:spChg chg="del">
          <ac:chgData name="CRISTIAN ANTONIO CABELLO ARANGO" userId="S::cricabara@alum.us.es::2a953f40-c34f-4514-bc8e-9b627574333f" providerId="AD" clId="Web-{96C0178E-37CB-BD67-03F9-8D34EAF51B80}" dt="2024-01-07T20:40:59.451" v="147"/>
          <ac:spMkLst>
            <pc:docMk/>
            <pc:sldMk cId="1133949219" sldId="322"/>
            <ac:spMk id="15" creationId="{DDF6F9C6-ACF2-CDBE-69CA-FB281E753D4C}"/>
          </ac:spMkLst>
        </pc:spChg>
        <pc:picChg chg="add del mod">
          <ac:chgData name="CRISTIAN ANTONIO CABELLO ARANGO" userId="S::cricabara@alum.us.es::2a953f40-c34f-4514-bc8e-9b627574333f" providerId="AD" clId="Web-{96C0178E-37CB-BD67-03F9-8D34EAF51B80}" dt="2024-01-07T20:40:47.138" v="143"/>
          <ac:picMkLst>
            <pc:docMk/>
            <pc:sldMk cId="1133949219" sldId="322"/>
            <ac:picMk id="3" creationId="{EC565028-EA6F-ACFC-F94C-4B2B9C2A2441}"/>
          </ac:picMkLst>
        </pc:picChg>
        <pc:picChg chg="add del mod">
          <ac:chgData name="CRISTIAN ANTONIO CABELLO ARANGO" userId="S::cricabara@alum.us.es::2a953f40-c34f-4514-bc8e-9b627574333f" providerId="AD" clId="Web-{96C0178E-37CB-BD67-03F9-8D34EAF51B80}" dt="2024-01-07T20:41:49.656" v="156"/>
          <ac:picMkLst>
            <pc:docMk/>
            <pc:sldMk cId="1133949219" sldId="322"/>
            <ac:picMk id="6" creationId="{76343CCD-3A7B-5A15-CBEA-C49EF2AFDA17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0:46:58.853" v="198" actId="1076"/>
          <ac:picMkLst>
            <pc:docMk/>
            <pc:sldMk cId="1133949219" sldId="322"/>
            <ac:picMk id="7" creationId="{0EE7CBC2-CC6D-B86C-5539-1B68FCBCBA71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0:46:55.337" v="197" actId="1076"/>
          <ac:picMkLst>
            <pc:docMk/>
            <pc:sldMk cId="1133949219" sldId="322"/>
            <ac:picMk id="8" creationId="{2357B593-7B12-AB44-CE82-F6DB98CEBA2E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0:45:50.742" v="183" actId="1076"/>
          <ac:picMkLst>
            <pc:docMk/>
            <pc:sldMk cId="1133949219" sldId="322"/>
            <ac:picMk id="9" creationId="{9655FEB6-E31B-390A-DE89-16AEF717E4B9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0:46:42.025" v="195" actId="1076"/>
          <ac:picMkLst>
            <pc:docMk/>
            <pc:sldMk cId="1133949219" sldId="322"/>
            <ac:picMk id="10" creationId="{2269B3C6-9F11-6BCD-D848-625A68537F80}"/>
          </ac:picMkLst>
        </pc:picChg>
        <pc:picChg chg="add mod">
          <ac:chgData name="CRISTIAN ANTONIO CABELLO ARANGO" userId="S::cricabara@alum.us.es::2a953f40-c34f-4514-bc8e-9b627574333f" providerId="AD" clId="Web-{96C0178E-37CB-BD67-03F9-8D34EAF51B80}" dt="2024-01-07T20:46:52.494" v="196" actId="14100"/>
          <ac:picMkLst>
            <pc:docMk/>
            <pc:sldMk cId="1133949219" sldId="322"/>
            <ac:picMk id="11" creationId="{A062CB78-2B34-56CF-E6E4-2008E8B60B7D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0:39:02.479" v="139"/>
          <ac:picMkLst>
            <pc:docMk/>
            <pc:sldMk cId="1133949219" sldId="322"/>
            <ac:picMk id="18" creationId="{7FC8EBF4-B7D7-65A2-3D76-9F8C9D107B2D}"/>
          </ac:picMkLst>
        </pc:picChg>
      </pc:sldChg>
      <pc:sldChg chg="addSp delSp modSp add replId">
        <pc:chgData name="CRISTIAN ANTONIO CABELLO ARANGO" userId="S::cricabara@alum.us.es::2a953f40-c34f-4514-bc8e-9b627574333f" providerId="AD" clId="Web-{96C0178E-37CB-BD67-03F9-8D34EAF51B80}" dt="2024-01-07T21:11:14.931" v="462" actId="1076"/>
        <pc:sldMkLst>
          <pc:docMk/>
          <pc:sldMk cId="4292780942" sldId="323"/>
        </pc:sldMkLst>
        <pc:picChg chg="add mod">
          <ac:chgData name="CRISTIAN ANTONIO CABELLO ARANGO" userId="S::cricabara@alum.us.es::2a953f40-c34f-4514-bc8e-9b627574333f" providerId="AD" clId="Web-{96C0178E-37CB-BD67-03F9-8D34EAF51B80}" dt="2024-01-07T21:10:59.540" v="461" actId="1076"/>
          <ac:picMkLst>
            <pc:docMk/>
            <pc:sldMk cId="4292780942" sldId="323"/>
            <ac:picMk id="3" creationId="{AF08D20E-6E2A-BC49-1F2D-80F5DA3E9D7D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1:05:33.670" v="401"/>
          <ac:picMkLst>
            <pc:docMk/>
            <pc:sldMk cId="4292780942" sldId="323"/>
            <ac:picMk id="19" creationId="{8D5823C4-FC04-3BF3-EC12-C769CB4CC511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10:42.867" v="457" actId="1076"/>
          <ac:picMkLst>
            <pc:docMk/>
            <pc:sldMk cId="4292780942" sldId="323"/>
            <ac:picMk id="20" creationId="{6FA6C2E3-BD84-15CC-F69E-6D01D44EF8F5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10:47.117" v="458" actId="1076"/>
          <ac:picMkLst>
            <pc:docMk/>
            <pc:sldMk cId="4292780942" sldId="323"/>
            <ac:picMk id="21" creationId="{B9EA89C5-7660-05AC-E41A-E9B7A9F89063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1:05:33.670" v="400"/>
          <ac:picMkLst>
            <pc:docMk/>
            <pc:sldMk cId="4292780942" sldId="323"/>
            <ac:picMk id="22" creationId="{49A724BB-EE67-8857-CF97-5CF212D9FF09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09:33.381" v="447" actId="1076"/>
          <ac:picMkLst>
            <pc:docMk/>
            <pc:sldMk cId="4292780942" sldId="323"/>
            <ac:picMk id="23" creationId="{B40A2FEB-936C-AC4D-8BA6-92793799594F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09:11.958" v="443" actId="1076"/>
          <ac:picMkLst>
            <pc:docMk/>
            <pc:sldMk cId="4292780942" sldId="323"/>
            <ac:picMk id="24" creationId="{ED662369-C566-5809-8CDE-0C7FB65F4DFA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1:05:33.670" v="399"/>
          <ac:picMkLst>
            <pc:docMk/>
            <pc:sldMk cId="4292780942" sldId="323"/>
            <ac:picMk id="25" creationId="{61AA6E4D-5DC1-BF10-6299-1A1F5FD27EE1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08:53.629" v="439" actId="1076"/>
          <ac:picMkLst>
            <pc:docMk/>
            <pc:sldMk cId="4292780942" sldId="323"/>
            <ac:picMk id="26" creationId="{6B619D8D-3DDF-D9D6-1EC8-55C9EA9EA907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10:53.227" v="459" actId="1076"/>
          <ac:picMkLst>
            <pc:docMk/>
            <pc:sldMk cId="4292780942" sldId="323"/>
            <ac:picMk id="27" creationId="{BD212F8B-5F52-6757-A421-2F8982A8911C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11:14.931" v="462" actId="1076"/>
          <ac:picMkLst>
            <pc:docMk/>
            <pc:sldMk cId="4292780942" sldId="323"/>
            <ac:picMk id="28" creationId="{FA725224-A02B-BBA0-83B3-225D498D80B8}"/>
          </ac:picMkLst>
        </pc:picChg>
        <pc:picChg chg="mod">
          <ac:chgData name="CRISTIAN ANTONIO CABELLO ARANGO" userId="S::cricabara@alum.us.es::2a953f40-c34f-4514-bc8e-9b627574333f" providerId="AD" clId="Web-{96C0178E-37CB-BD67-03F9-8D34EAF51B80}" dt="2024-01-07T21:10:56.461" v="460" actId="1076"/>
          <ac:picMkLst>
            <pc:docMk/>
            <pc:sldMk cId="4292780942" sldId="323"/>
            <ac:picMk id="29" creationId="{843BBDB7-658E-1D1C-367B-C23731DA084F}"/>
          </ac:picMkLst>
        </pc:picChg>
        <pc:picChg chg="del">
          <ac:chgData name="CRISTIAN ANTONIO CABELLO ARANGO" userId="S::cricabara@alum.us.es::2a953f40-c34f-4514-bc8e-9b627574333f" providerId="AD" clId="Web-{96C0178E-37CB-BD67-03F9-8D34EAF51B80}" dt="2024-01-07T21:05:33.670" v="398"/>
          <ac:picMkLst>
            <pc:docMk/>
            <pc:sldMk cId="4292780942" sldId="323"/>
            <ac:picMk id="30" creationId="{8431A236-CD49-EBF0-CFA4-249FAACBDA50}"/>
          </ac:picMkLst>
        </pc:picChg>
      </pc:sldChg>
    </pc:docChg>
  </pc:docChgLst>
  <pc:docChgLst>
    <pc:chgData name="PABLO SANTOS ALISES" userId="S::pabsanali@alum.us.es::87a06de5-aff9-4fd6-9261-2a3f10702082" providerId="AD" clId="Web-{0C38C6CA-E772-4CE5-99B1-1C15EC17BFBD}"/>
    <pc:docChg chg="modSld">
      <pc:chgData name="PABLO SANTOS ALISES" userId="S::pabsanali@alum.us.es::87a06de5-aff9-4fd6-9261-2a3f10702082" providerId="AD" clId="Web-{0C38C6CA-E772-4CE5-99B1-1C15EC17BFBD}" dt="2024-01-07T12:35:43.896" v="245" actId="20577"/>
      <pc:docMkLst>
        <pc:docMk/>
      </pc:docMkLst>
      <pc:sldChg chg="modSp">
        <pc:chgData name="PABLO SANTOS ALISES" userId="S::pabsanali@alum.us.es::87a06de5-aff9-4fd6-9261-2a3f10702082" providerId="AD" clId="Web-{0C38C6CA-E772-4CE5-99B1-1C15EC17BFBD}" dt="2024-01-07T12:35:43.896" v="245" actId="20577"/>
        <pc:sldMkLst>
          <pc:docMk/>
          <pc:sldMk cId="3048333690" sldId="313"/>
        </pc:sldMkLst>
        <pc:spChg chg="mod">
          <ac:chgData name="PABLO SANTOS ALISES" userId="S::pabsanali@alum.us.es::87a06de5-aff9-4fd6-9261-2a3f10702082" providerId="AD" clId="Web-{0C38C6CA-E772-4CE5-99B1-1C15EC17BFBD}" dt="2024-01-07T12:35:43.896" v="245" actId="20577"/>
          <ac:spMkLst>
            <pc:docMk/>
            <pc:sldMk cId="3048333690" sldId="313"/>
            <ac:spMk id="2" creationId="{EF0E43E8-49EB-F58F-6144-F5575E3DA3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f4f4d9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f4f4d97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E7447BC-337A-76D6-342F-D413F5969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>
            <a:extLst>
              <a:ext uri="{FF2B5EF4-FFF2-40B4-BE49-F238E27FC236}">
                <a16:creationId xmlns:a16="http://schemas.microsoft.com/office/drawing/2014/main" id="{DA86DD53-4F33-F261-23AA-369078CE2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>
            <a:extLst>
              <a:ext uri="{FF2B5EF4-FFF2-40B4-BE49-F238E27FC236}">
                <a16:creationId xmlns:a16="http://schemas.microsoft.com/office/drawing/2014/main" id="{34749BAE-1D7B-67EF-A773-3BB59C840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3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58A976E-913F-E28F-48A7-0FA35F35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>
            <a:extLst>
              <a:ext uri="{FF2B5EF4-FFF2-40B4-BE49-F238E27FC236}">
                <a16:creationId xmlns:a16="http://schemas.microsoft.com/office/drawing/2014/main" id="{C9275532-0145-2380-878B-8F4B0B90F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>
            <a:extLst>
              <a:ext uri="{FF2B5EF4-FFF2-40B4-BE49-F238E27FC236}">
                <a16:creationId xmlns:a16="http://schemas.microsoft.com/office/drawing/2014/main" id="{B571BE29-11C7-C2E7-D48F-A7798640E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203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4C46CDD2-84D2-6F56-314B-17EF12B3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>
            <a:extLst>
              <a:ext uri="{FF2B5EF4-FFF2-40B4-BE49-F238E27FC236}">
                <a16:creationId xmlns:a16="http://schemas.microsoft.com/office/drawing/2014/main" id="{A582A4F9-1871-C48F-2A3E-468189C35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>
            <a:extLst>
              <a:ext uri="{FF2B5EF4-FFF2-40B4-BE49-F238E27FC236}">
                <a16:creationId xmlns:a16="http://schemas.microsoft.com/office/drawing/2014/main" id="{E1643795-2B5F-5410-617F-49D4A5F36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EC4B987-CF39-AD76-538D-28F2E9F8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>
            <a:extLst>
              <a:ext uri="{FF2B5EF4-FFF2-40B4-BE49-F238E27FC236}">
                <a16:creationId xmlns:a16="http://schemas.microsoft.com/office/drawing/2014/main" id="{127F3637-FCD4-B977-2A81-F17FF588F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>
            <a:extLst>
              <a:ext uri="{FF2B5EF4-FFF2-40B4-BE49-F238E27FC236}">
                <a16:creationId xmlns:a16="http://schemas.microsoft.com/office/drawing/2014/main" id="{8F4EE3EE-2138-7421-9DDF-4AA98325ED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37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67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53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00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88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F342224-1C08-BEC9-60DA-E8843BEC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>
            <a:extLst>
              <a:ext uri="{FF2B5EF4-FFF2-40B4-BE49-F238E27FC236}">
                <a16:creationId xmlns:a16="http://schemas.microsoft.com/office/drawing/2014/main" id="{95C56F06-7EFB-DD28-A52F-CDC53ED8E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>
            <a:extLst>
              <a:ext uri="{FF2B5EF4-FFF2-40B4-BE49-F238E27FC236}">
                <a16:creationId xmlns:a16="http://schemas.microsoft.com/office/drawing/2014/main" id="{AD37F9D9-9CF6-5BD9-0538-CB1E28772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79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0A66C4F6-CC08-4F48-E0CA-92C0EDC0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>
            <a:extLst>
              <a:ext uri="{FF2B5EF4-FFF2-40B4-BE49-F238E27FC236}">
                <a16:creationId xmlns:a16="http://schemas.microsoft.com/office/drawing/2014/main" id="{00508ECE-73B6-872B-B15B-6FC70E466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>
            <a:extLst>
              <a:ext uri="{FF2B5EF4-FFF2-40B4-BE49-F238E27FC236}">
                <a16:creationId xmlns:a16="http://schemas.microsoft.com/office/drawing/2014/main" id="{B830BC24-CC1C-B4C9-DBDE-33C2B429B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89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C97DD449-0532-B293-0295-2F3E56E1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d152111a_0_426:notes">
            <a:extLst>
              <a:ext uri="{FF2B5EF4-FFF2-40B4-BE49-F238E27FC236}">
                <a16:creationId xmlns:a16="http://schemas.microsoft.com/office/drawing/2014/main" id="{30122E95-A992-10F7-B779-CC843F8ED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8d152111a_0_426:notes">
            <a:extLst>
              <a:ext uri="{FF2B5EF4-FFF2-40B4-BE49-F238E27FC236}">
                <a16:creationId xmlns:a16="http://schemas.microsoft.com/office/drawing/2014/main" id="{659629ED-A733-B84E-3C08-779DDA85D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5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DF079AD-0CCC-DEDA-0126-48EC0CB0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>
            <a:extLst>
              <a:ext uri="{FF2B5EF4-FFF2-40B4-BE49-F238E27FC236}">
                <a16:creationId xmlns:a16="http://schemas.microsoft.com/office/drawing/2014/main" id="{2B139827-9D89-E9D5-573A-C11EE4FC22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>
            <a:extLst>
              <a:ext uri="{FF2B5EF4-FFF2-40B4-BE49-F238E27FC236}">
                <a16:creationId xmlns:a16="http://schemas.microsoft.com/office/drawing/2014/main" id="{E37ABE3D-708D-11F6-A381-1E35E49B9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06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4770193D-AC04-765C-6FBB-1A749BD2D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d152111a_0_426:notes">
            <a:extLst>
              <a:ext uri="{FF2B5EF4-FFF2-40B4-BE49-F238E27FC236}">
                <a16:creationId xmlns:a16="http://schemas.microsoft.com/office/drawing/2014/main" id="{E79CD457-A9E0-458A-87EE-76179378C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8d152111a_0_426:notes">
            <a:extLst>
              <a:ext uri="{FF2B5EF4-FFF2-40B4-BE49-F238E27FC236}">
                <a16:creationId xmlns:a16="http://schemas.microsoft.com/office/drawing/2014/main" id="{EEF729C3-2DFB-8AB7-024A-8E555DA48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43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948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530CD94-7D0D-59CE-E301-1E65ECE56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>
            <a:extLst>
              <a:ext uri="{FF2B5EF4-FFF2-40B4-BE49-F238E27FC236}">
                <a16:creationId xmlns:a16="http://schemas.microsoft.com/office/drawing/2014/main" id="{078241D9-F181-F4A2-5390-A4DE13EF6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>
            <a:extLst>
              <a:ext uri="{FF2B5EF4-FFF2-40B4-BE49-F238E27FC236}">
                <a16:creationId xmlns:a16="http://schemas.microsoft.com/office/drawing/2014/main" id="{D6AF59BF-6DA7-AD8D-7513-7228097F5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399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624D3C1-0801-D5F4-CDC2-28861144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9e629ec3_0_6:notes">
            <a:extLst>
              <a:ext uri="{FF2B5EF4-FFF2-40B4-BE49-F238E27FC236}">
                <a16:creationId xmlns:a16="http://schemas.microsoft.com/office/drawing/2014/main" id="{15ECEBF4-6283-B945-C5C9-89FC0F122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9e629ec3_0_6:notes">
            <a:extLst>
              <a:ext uri="{FF2B5EF4-FFF2-40B4-BE49-F238E27FC236}">
                <a16:creationId xmlns:a16="http://schemas.microsoft.com/office/drawing/2014/main" id="{4B98AB50-D91D-2072-E63B-4BABD8E3C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409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33F12C5A-85F1-A99C-FDE6-8AD96BD6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d152111a_0_426:notes">
            <a:extLst>
              <a:ext uri="{FF2B5EF4-FFF2-40B4-BE49-F238E27FC236}">
                <a16:creationId xmlns:a16="http://schemas.microsoft.com/office/drawing/2014/main" id="{69792CFC-6BB8-5F4A-BEDE-1D9E843AA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8d152111a_0_426:notes">
            <a:extLst>
              <a:ext uri="{FF2B5EF4-FFF2-40B4-BE49-F238E27FC236}">
                <a16:creationId xmlns:a16="http://schemas.microsoft.com/office/drawing/2014/main" id="{51506FF3-730D-007D-084F-F6E53780A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392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8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556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f4f4d9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f4f4d97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2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26831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26831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70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31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8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6076" y="797944"/>
            <a:ext cx="5559600" cy="25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6076" y="3693644"/>
            <a:ext cx="555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8"/>
          <p:cNvCxnSpPr/>
          <p:nvPr/>
        </p:nvCxnSpPr>
        <p:spPr>
          <a:xfrm>
            <a:off x="714300" y="460850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8"/>
          <p:cNvCxnSpPr/>
          <p:nvPr/>
        </p:nvCxnSpPr>
        <p:spPr>
          <a:xfrm>
            <a:off x="714300" y="53500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5198" y="2696300"/>
            <a:ext cx="1684326" cy="16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9702" y="734150"/>
            <a:ext cx="1684326" cy="16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36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522500" y="3624500"/>
            <a:ext cx="4360200" cy="40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715100" y="1165938"/>
            <a:ext cx="441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625750" y="2145463"/>
            <a:ext cx="48033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714300" y="460851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658072" y="1149600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715100" y="2142627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 hasCustomPrompt="1"/>
          </p:nvPr>
        </p:nvSpPr>
        <p:spPr>
          <a:xfrm>
            <a:off x="4243260" y="1149600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3300288" y="2142627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5" hasCustomPrompt="1"/>
          </p:nvPr>
        </p:nvSpPr>
        <p:spPr>
          <a:xfrm>
            <a:off x="1658072" y="2938994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715100" y="3934432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4243260" y="2938994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3300288" y="3934432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715154" y="1741218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3300288" y="1741218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715154" y="3536846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3300288" y="3536846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394" y="1149600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7"/>
          </p:nvPr>
        </p:nvSpPr>
        <p:spPr>
          <a:xfrm>
            <a:off x="5885422" y="2142627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394" y="2938994"/>
            <a:ext cx="647700" cy="593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9"/>
          </p:nvPr>
        </p:nvSpPr>
        <p:spPr>
          <a:xfrm>
            <a:off x="5885422" y="3934432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0"/>
          </p:nvPr>
        </p:nvSpPr>
        <p:spPr>
          <a:xfrm>
            <a:off x="5885422" y="1741218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1"/>
          </p:nvPr>
        </p:nvSpPr>
        <p:spPr>
          <a:xfrm>
            <a:off x="5885422" y="3536846"/>
            <a:ext cx="25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4100" y="-647699"/>
            <a:ext cx="1175777" cy="11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4325" y="2332676"/>
            <a:ext cx="1175777" cy="11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7600" y="535001"/>
            <a:ext cx="1175777" cy="1166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>
            <a:off x="714300" y="460850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715100" y="2058125"/>
            <a:ext cx="25038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2"/>
          </p:nvPr>
        </p:nvSpPr>
        <p:spPr>
          <a:xfrm>
            <a:off x="715100" y="2496725"/>
            <a:ext cx="25038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3315237" y="2496725"/>
            <a:ext cx="25038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4"/>
          </p:nvPr>
        </p:nvSpPr>
        <p:spPr>
          <a:xfrm>
            <a:off x="5915374" y="2496725"/>
            <a:ext cx="25038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5"/>
          </p:nvPr>
        </p:nvSpPr>
        <p:spPr>
          <a:xfrm>
            <a:off x="3315237" y="2058125"/>
            <a:ext cx="25038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6"/>
          </p:nvPr>
        </p:nvSpPr>
        <p:spPr>
          <a:xfrm>
            <a:off x="5915374" y="2058125"/>
            <a:ext cx="25038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64277" y="4020275"/>
            <a:ext cx="1684326" cy="16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 hasCustomPrompt="1"/>
          </p:nvPr>
        </p:nvSpPr>
        <p:spPr>
          <a:xfrm>
            <a:off x="4024500" y="1554575"/>
            <a:ext cx="1095000" cy="484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 flipH="1">
            <a:off x="3431700" y="23636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2" hasCustomPrompt="1"/>
          </p:nvPr>
        </p:nvSpPr>
        <p:spPr>
          <a:xfrm>
            <a:off x="1310513" y="1554575"/>
            <a:ext cx="1095000" cy="484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3"/>
          </p:nvPr>
        </p:nvSpPr>
        <p:spPr>
          <a:xfrm flipH="1">
            <a:off x="717713" y="23636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 hasCustomPrompt="1"/>
          </p:nvPr>
        </p:nvSpPr>
        <p:spPr>
          <a:xfrm>
            <a:off x="6737583" y="1554575"/>
            <a:ext cx="1095000" cy="484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5"/>
          </p:nvPr>
        </p:nvSpPr>
        <p:spPr>
          <a:xfrm flipH="1">
            <a:off x="6144783" y="23636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7"/>
          </p:nvPr>
        </p:nvSpPr>
        <p:spPr>
          <a:xfrm>
            <a:off x="717713" y="2735075"/>
            <a:ext cx="228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8"/>
          </p:nvPr>
        </p:nvSpPr>
        <p:spPr>
          <a:xfrm>
            <a:off x="3431248" y="2735075"/>
            <a:ext cx="228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9"/>
          </p:nvPr>
        </p:nvSpPr>
        <p:spPr>
          <a:xfrm>
            <a:off x="6144783" y="2735075"/>
            <a:ext cx="228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0526" y="4608500"/>
            <a:ext cx="1684326" cy="16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7227" y="-1119725"/>
            <a:ext cx="1684326" cy="16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7"/>
          <p:cNvCxnSpPr/>
          <p:nvPr/>
        </p:nvCxnSpPr>
        <p:spPr>
          <a:xfrm>
            <a:off x="714300" y="460850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5100" y="3092050"/>
            <a:ext cx="2136899" cy="21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66" r:id="rId7"/>
    <p:sldLayoutId id="2147483671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ctrTitle"/>
          </p:nvPr>
        </p:nvSpPr>
        <p:spPr>
          <a:xfrm>
            <a:off x="705547" y="164956"/>
            <a:ext cx="5559600" cy="197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PREDICCIÓN </a:t>
            </a:r>
            <a:r>
              <a:rPr lang="en">
                <a:solidFill>
                  <a:schemeClr val="accent3"/>
                </a:solidFill>
              </a:rPr>
              <a:t>HEPATITIS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subTitle" idx="1"/>
          </p:nvPr>
        </p:nvSpPr>
        <p:spPr>
          <a:xfrm>
            <a:off x="736076" y="3693644"/>
            <a:ext cx="555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Ingeniería de Software: Cloud, Datos y Gestión TI</a:t>
            </a:r>
            <a:endParaRPr/>
          </a:p>
        </p:txBody>
      </p:sp>
      <p:cxnSp>
        <p:nvCxnSpPr>
          <p:cNvPr id="184" name="Google Shape;184;p32"/>
          <p:cNvCxnSpPr>
            <a:cxnSpLocks/>
            <a:endCxn id="185" idx="1"/>
          </p:cNvCxnSpPr>
          <p:nvPr/>
        </p:nvCxnSpPr>
        <p:spPr>
          <a:xfrm>
            <a:off x="736076" y="3599101"/>
            <a:ext cx="4988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428" y="2660539"/>
            <a:ext cx="3260677" cy="187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3;p32">
            <a:extLst>
              <a:ext uri="{FF2B5EF4-FFF2-40B4-BE49-F238E27FC236}">
                <a16:creationId xmlns:a16="http://schemas.microsoft.com/office/drawing/2014/main" id="{D8AF164A-8BDB-44C1-B5DF-063DEF5C64F8}"/>
              </a:ext>
            </a:extLst>
          </p:cNvPr>
          <p:cNvSpPr txBox="1">
            <a:spLocks/>
          </p:cNvSpPr>
          <p:nvPr/>
        </p:nvSpPr>
        <p:spPr>
          <a:xfrm>
            <a:off x="705547" y="2251039"/>
            <a:ext cx="555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ybody"/>
              <a:buNone/>
              <a:defRPr sz="1800" b="0" i="0" u="none" strike="noStrike" cap="none">
                <a:solidFill>
                  <a:schemeClr val="accent4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marL="0" indent="0"/>
            <a:r>
              <a:rPr lang="en-US"/>
              <a:t>Cristian Cabello Arango</a:t>
            </a:r>
          </a:p>
          <a:p>
            <a:pPr marL="0" indent="0"/>
            <a:r>
              <a:rPr lang="en-US"/>
              <a:t>Paula Yuan César Aguilar</a:t>
            </a:r>
          </a:p>
          <a:p>
            <a:pPr marL="0" indent="0"/>
            <a:r>
              <a:rPr lang="en-US"/>
              <a:t>Julia García Flores</a:t>
            </a:r>
          </a:p>
          <a:p>
            <a:pPr marL="0" indent="0"/>
            <a:r>
              <a:rPr lang="en-US"/>
              <a:t>Pablo Santos </a:t>
            </a:r>
            <a:r>
              <a:rPr lang="en-US" err="1"/>
              <a:t>Alises</a:t>
            </a:r>
            <a:endParaRPr lang="en-US"/>
          </a:p>
          <a:p>
            <a:pPr marL="0" indent="0"/>
            <a:r>
              <a:rPr lang="en-US"/>
              <a:t>Juan María </a:t>
            </a:r>
            <a:r>
              <a:rPr lang="en-US" err="1"/>
              <a:t>Sojo</a:t>
            </a:r>
            <a:r>
              <a:rPr lang="en-US"/>
              <a:t> López</a:t>
            </a:r>
          </a:p>
        </p:txBody>
      </p:sp>
      <p:pic>
        <p:nvPicPr>
          <p:cNvPr id="1028" name="Picture 4" descr="Logo ETSII">
            <a:extLst>
              <a:ext uri="{FF2B5EF4-FFF2-40B4-BE49-F238E27FC236}">
                <a16:creationId xmlns:a16="http://schemas.microsoft.com/office/drawing/2014/main" id="{57BA65BB-6778-2799-FF13-30C9BC21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8" y="4283869"/>
            <a:ext cx="3260676" cy="6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802449D-38CD-12AE-BFAA-977A1571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9CB5457-829F-6D0F-96A9-A7875689E7D8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Anybody" panose="020B0604020202020204" charset="0"/>
              </a:rPr>
              <a:t>Tratamiento de valores faltantes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AD91C1-8C84-A555-9234-ECF42BEED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73" y="1536664"/>
            <a:ext cx="1741142" cy="27749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C80242-EF84-38B1-03A2-73736EE1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518" y="1497480"/>
            <a:ext cx="2537738" cy="14418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6504EC1-C131-DD95-4FF3-31060A3ED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038" y="3112311"/>
            <a:ext cx="2537738" cy="136633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0083323-E428-4707-D261-77247147861A}"/>
              </a:ext>
            </a:extLst>
          </p:cNvPr>
          <p:cNvSpPr txBox="1"/>
          <p:nvPr/>
        </p:nvSpPr>
        <p:spPr>
          <a:xfrm>
            <a:off x="1116839" y="4658529"/>
            <a:ext cx="248522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300">
                <a:solidFill>
                  <a:schemeClr val="tx1"/>
                </a:solidFill>
              </a:rPr>
              <a:t>NA -&gt; Valores más repetidos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D9A819-BE9D-B486-E0E6-194F9B75F7EA}"/>
              </a:ext>
            </a:extLst>
          </p:cNvPr>
          <p:cNvSpPr txBox="1"/>
          <p:nvPr/>
        </p:nvSpPr>
        <p:spPr>
          <a:xfrm>
            <a:off x="5334670" y="4658528"/>
            <a:ext cx="248522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300">
                <a:solidFill>
                  <a:schemeClr val="tx1"/>
                </a:solidFill>
              </a:rPr>
              <a:t>NA -&gt; ¿Media/Mediana?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B2C8AE1-AD86-3809-9436-A6D28888AD83}"/>
              </a:ext>
            </a:extLst>
          </p:cNvPr>
          <p:cNvSpPr/>
          <p:nvPr/>
        </p:nvSpPr>
        <p:spPr>
          <a:xfrm>
            <a:off x="6523927" y="2300113"/>
            <a:ext cx="169035" cy="804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C1C97F9-1487-7B30-F782-7CCE5113C1E8}"/>
              </a:ext>
            </a:extLst>
          </p:cNvPr>
          <p:cNvSpPr/>
          <p:nvPr/>
        </p:nvSpPr>
        <p:spPr>
          <a:xfrm>
            <a:off x="6013387" y="3017466"/>
            <a:ext cx="169035" cy="804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395E286-E82D-0BF5-4C67-A4D68F6A573E}"/>
              </a:ext>
            </a:extLst>
          </p:cNvPr>
          <p:cNvSpPr/>
          <p:nvPr/>
        </p:nvSpPr>
        <p:spPr>
          <a:xfrm>
            <a:off x="6181026" y="3703802"/>
            <a:ext cx="169035" cy="8049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795448D-CC56-A0F7-F770-307BEE092C45}"/>
              </a:ext>
            </a:extLst>
          </p:cNvPr>
          <p:cNvSpPr/>
          <p:nvPr/>
        </p:nvSpPr>
        <p:spPr>
          <a:xfrm>
            <a:off x="6318186" y="1569987"/>
            <a:ext cx="169035" cy="8049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79FB68D-6E26-B841-46FA-F7E1C3409B8B}"/>
              </a:ext>
            </a:extLst>
          </p:cNvPr>
          <p:cNvSpPr/>
          <p:nvPr/>
        </p:nvSpPr>
        <p:spPr>
          <a:xfrm>
            <a:off x="6735248" y="4906045"/>
            <a:ext cx="169035" cy="804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B803A08-98DB-4D3A-2EE2-3D57ED549656}"/>
              </a:ext>
            </a:extLst>
          </p:cNvPr>
          <p:cNvSpPr/>
          <p:nvPr/>
        </p:nvSpPr>
        <p:spPr>
          <a:xfrm>
            <a:off x="6163747" y="4906044"/>
            <a:ext cx="169035" cy="8049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2E0C6D-1A68-E7FE-33E7-2F4DF76B7B57}"/>
              </a:ext>
            </a:extLst>
          </p:cNvPr>
          <p:cNvSpPr/>
          <p:nvPr/>
        </p:nvSpPr>
        <p:spPr>
          <a:xfrm>
            <a:off x="1875514" y="1103146"/>
            <a:ext cx="2169049" cy="2212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VARIABLES DISCRETAS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2690B9A-5397-0D87-37DF-6FA9CD8CE71A}"/>
              </a:ext>
            </a:extLst>
          </p:cNvPr>
          <p:cNvSpPr/>
          <p:nvPr/>
        </p:nvSpPr>
        <p:spPr>
          <a:xfrm>
            <a:off x="5007334" y="1103146"/>
            <a:ext cx="1955689" cy="2212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VARIABLES CONTINUAS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42DEB81-5937-E990-2DC4-7DB77B6633A2}"/>
              </a:ext>
            </a:extLst>
          </p:cNvPr>
          <p:cNvSpPr txBox="1"/>
          <p:nvPr/>
        </p:nvSpPr>
        <p:spPr>
          <a:xfrm>
            <a:off x="653415" y="1870710"/>
            <a:ext cx="113919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>
                <a:solidFill>
                  <a:srgbClr val="F5BDB9"/>
                </a:solidFill>
              </a:rPr>
              <a:t>Valores faltantes de cada atributo</a:t>
            </a:r>
            <a:endParaRPr lang="es-ES" sz="110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7AC92B-C5FF-D273-2CA8-B82AB87E200C}"/>
              </a:ext>
            </a:extLst>
          </p:cNvPr>
          <p:cNvSpPr txBox="1"/>
          <p:nvPr/>
        </p:nvSpPr>
        <p:spPr>
          <a:xfrm>
            <a:off x="653415" y="3539489"/>
            <a:ext cx="108585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>
                <a:solidFill>
                  <a:srgbClr val="F5BDB9"/>
                </a:solidFill>
              </a:rPr>
              <a:t>Ejemplos más repetidos de cada atributo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A7BD2C-994F-BA4B-5C2F-857F85E8D2E4}"/>
              </a:ext>
            </a:extLst>
          </p:cNvPr>
          <p:cNvSpPr txBox="1"/>
          <p:nvPr/>
        </p:nvSpPr>
        <p:spPr>
          <a:xfrm>
            <a:off x="7054215" y="2152649"/>
            <a:ext cx="14744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Rellenamos con media o mediana:</a:t>
            </a:r>
          </a:p>
          <a:p>
            <a:pPr algn="ctr"/>
            <a:r>
              <a:rPr lang="es-ES" sz="1100">
                <a:solidFill>
                  <a:srgbClr val="F5BDB9"/>
                </a:solidFill>
              </a:rPr>
              <a:t>-Valores decimales/enteros</a:t>
            </a:r>
          </a:p>
          <a:p>
            <a:pPr algn="ctr"/>
            <a:r>
              <a:rPr lang="es-ES" sz="1100">
                <a:solidFill>
                  <a:srgbClr val="F5BDB9"/>
                </a:solidFill>
              </a:rPr>
              <a:t>-Valores cercanos al rango normal</a:t>
            </a:r>
          </a:p>
        </p:txBody>
      </p:sp>
    </p:spTree>
    <p:extLst>
      <p:ext uri="{BB962C8B-B14F-4D97-AF65-F5344CB8AC3E}">
        <p14:creationId xmlns:p14="http://schemas.microsoft.com/office/powerpoint/2010/main" val="81123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48DD788F-E33A-B81A-268F-FDEFAB11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AC105BE-405C-2281-3308-A07FD53CF2C1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latin typeface="Anybody"/>
              </a:rPr>
              <a:t>Visualización - Variables numéricas discretas</a:t>
            </a:r>
            <a:endParaRPr lang="es-ES">
              <a:latin typeface="Anybody" panose="020B0604020202020204" charset="0"/>
            </a:endParaRPr>
          </a:p>
        </p:txBody>
      </p:sp>
      <p:pic>
        <p:nvPicPr>
          <p:cNvPr id="19" name="Imagen 1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215D4DF-EB70-267D-67F6-1FA0D44E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57" y="2772708"/>
            <a:ext cx="2697356" cy="1731636"/>
          </a:xfrm>
          <a:prstGeom prst="rect">
            <a:avLst/>
          </a:prstGeom>
        </p:spPr>
      </p:pic>
      <p:pic>
        <p:nvPicPr>
          <p:cNvPr id="22" name="Imagen 2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A6A6AF7-AD3D-4FE8-9B3B-A55B42C07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33" y="2876550"/>
            <a:ext cx="2546985" cy="1627794"/>
          </a:xfrm>
          <a:prstGeom prst="rect">
            <a:avLst/>
          </a:prstGeom>
        </p:spPr>
      </p:pic>
      <p:pic>
        <p:nvPicPr>
          <p:cNvPr id="25" name="Imagen 2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F5F807F-1DEB-79EE-9427-439E3A0A4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60" y="1167765"/>
            <a:ext cx="2546985" cy="1636732"/>
          </a:xfrm>
          <a:prstGeom prst="rect">
            <a:avLst/>
          </a:prstGeom>
        </p:spPr>
      </p:pic>
      <p:pic>
        <p:nvPicPr>
          <p:cNvPr id="30" name="Imagen 2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7883FA9-0B14-7F6E-9301-00DE991B7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18" y="1084051"/>
            <a:ext cx="2636220" cy="16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1F9ECFFE-56BA-BEDC-7A1A-CC6C66906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DA7C56C-4922-D2B4-928D-D1F0FB9E1814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latin typeface="Anybody"/>
              </a:rPr>
              <a:t>Visualización - Variables numéricas discretas</a:t>
            </a:r>
            <a:endParaRPr lang="es-ES">
              <a:latin typeface="Anybody" panose="020B0604020202020204" charset="0"/>
            </a:endParaRPr>
          </a:p>
        </p:txBody>
      </p:sp>
      <p:pic>
        <p:nvPicPr>
          <p:cNvPr id="20" name="Imagen 1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FA6C2E3-BD84-15CC-F69E-6D01D44E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38" y="3474720"/>
            <a:ext cx="1746885" cy="1089660"/>
          </a:xfrm>
          <a:prstGeom prst="rect">
            <a:avLst/>
          </a:prstGeom>
        </p:spPr>
      </p:pic>
      <p:pic>
        <p:nvPicPr>
          <p:cNvPr id="21" name="Imagen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9EA89C5-7660-05AC-E41A-E9B7A9F89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3472815"/>
            <a:ext cx="1718310" cy="1093470"/>
          </a:xfrm>
          <a:prstGeom prst="rect">
            <a:avLst/>
          </a:prstGeom>
        </p:spPr>
      </p:pic>
      <p:pic>
        <p:nvPicPr>
          <p:cNvPr id="23" name="Imagen 2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40A2FEB-936C-AC4D-8BA6-927937995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889635"/>
            <a:ext cx="1714500" cy="1093470"/>
          </a:xfrm>
          <a:prstGeom prst="rect">
            <a:avLst/>
          </a:prstGeom>
        </p:spPr>
      </p:pic>
      <p:pic>
        <p:nvPicPr>
          <p:cNvPr id="24" name="Imagen 2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D662369-C566-5809-8CDE-0C7FB65F4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43" y="886778"/>
            <a:ext cx="1758315" cy="1083945"/>
          </a:xfrm>
          <a:prstGeom prst="rect">
            <a:avLst/>
          </a:prstGeom>
        </p:spPr>
      </p:pic>
      <p:pic>
        <p:nvPicPr>
          <p:cNvPr id="26" name="Imagen 2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B619D8D-3DDF-D9D6-1EC8-55C9EA9EA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010" y="890588"/>
            <a:ext cx="1699260" cy="1091565"/>
          </a:xfrm>
          <a:prstGeom prst="rect">
            <a:avLst/>
          </a:prstGeom>
        </p:spPr>
      </p:pic>
      <p:pic>
        <p:nvPicPr>
          <p:cNvPr id="27" name="Imagen 2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D212F8B-5F52-6757-A421-2F8982A89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298" y="3469958"/>
            <a:ext cx="1685925" cy="1083945"/>
          </a:xfrm>
          <a:prstGeom prst="rect">
            <a:avLst/>
          </a:prstGeom>
        </p:spPr>
      </p:pic>
      <p:pic>
        <p:nvPicPr>
          <p:cNvPr id="28" name="Imagen 2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A725224-A02B-BBA0-83B3-225D498D8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6495" y="2181225"/>
            <a:ext cx="1703070" cy="1085850"/>
          </a:xfrm>
          <a:prstGeom prst="rect">
            <a:avLst/>
          </a:prstGeom>
        </p:spPr>
      </p:pic>
      <p:pic>
        <p:nvPicPr>
          <p:cNvPr id="29" name="Imagen 2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43BBDB7-658E-1D1C-367B-C23731DA0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175" y="2179320"/>
            <a:ext cx="1718310" cy="1089660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F08D20E-6E2A-BC49-1F2D-80F5DA3E9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7565" y="2065973"/>
            <a:ext cx="2076450" cy="13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8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96014B87-A399-2C14-0C12-64710F29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45DBD0E-6F27-CCC4-B002-608B8813D1DF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latin typeface="Anybody"/>
              </a:rPr>
              <a:t>Visualización - Variables numéricas continuas</a:t>
            </a:r>
            <a:endParaRPr lang="es-ES">
              <a:latin typeface="Anybody" panose="020B0604020202020204" charset="0"/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EE7CBC2-CC6D-B86C-5539-1B68FCBC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3" y="1179195"/>
            <a:ext cx="1933575" cy="123063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57B593-7B12-AB44-CE82-F6DB98CE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18" y="1176338"/>
            <a:ext cx="1960245" cy="1259205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655FEB6-E31B-390A-DE89-16AEF717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2707958"/>
            <a:ext cx="1935480" cy="1259205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269B3C6-9F11-6BCD-D848-625A68537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2707958"/>
            <a:ext cx="1965960" cy="125920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62CB78-2B34-56CF-E6E4-2008E8B60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885" y="2705100"/>
            <a:ext cx="1962150" cy="12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2949B82-E1B7-97A2-4809-202A3FBFE8EA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Anybody" panose="020B0604020202020204" charset="0"/>
              </a:rPr>
              <a:t>Normalización de atributos continuos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7C86BF-A83D-BF68-7CDB-ED686795A794}"/>
              </a:ext>
            </a:extLst>
          </p:cNvPr>
          <p:cNvSpPr txBox="1"/>
          <p:nvPr/>
        </p:nvSpPr>
        <p:spPr>
          <a:xfrm>
            <a:off x="855344" y="1032897"/>
            <a:ext cx="7335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err="1">
                <a:solidFill>
                  <a:schemeClr val="tx1"/>
                </a:solidFill>
                <a:latin typeface="Anybody"/>
              </a:rPr>
              <a:t>age</a:t>
            </a:r>
            <a:endParaRPr lang="es-ES" err="1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2B66ED-FFC0-E369-1C20-2D30CCC9F9D3}"/>
              </a:ext>
            </a:extLst>
          </p:cNvPr>
          <p:cNvSpPr txBox="1"/>
          <p:nvPr/>
        </p:nvSpPr>
        <p:spPr>
          <a:xfrm>
            <a:off x="1975153" y="1032897"/>
            <a:ext cx="123518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err="1">
                <a:solidFill>
                  <a:schemeClr val="tx1"/>
                </a:solidFill>
                <a:latin typeface="Anybody"/>
              </a:rPr>
              <a:t>bilirrubin</a:t>
            </a:r>
            <a:endParaRPr lang="es-ES" err="1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92DA56-7008-172B-7C47-16BDEC703758}"/>
              </a:ext>
            </a:extLst>
          </p:cNvPr>
          <p:cNvSpPr txBox="1"/>
          <p:nvPr/>
        </p:nvSpPr>
        <p:spPr>
          <a:xfrm>
            <a:off x="3550879" y="1025780"/>
            <a:ext cx="22390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err="1">
                <a:solidFill>
                  <a:schemeClr val="tx1"/>
                </a:solidFill>
                <a:latin typeface="Anybody"/>
              </a:rPr>
              <a:t>alk_phosphate</a:t>
            </a:r>
            <a:endParaRPr lang="es-ES" err="1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F49D0B6-03BB-232D-185A-EA9CA25775F5}"/>
              </a:ext>
            </a:extLst>
          </p:cNvPr>
          <p:cNvSpPr txBox="1"/>
          <p:nvPr/>
        </p:nvSpPr>
        <p:spPr>
          <a:xfrm>
            <a:off x="5501309" y="1025779"/>
            <a:ext cx="7335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err="1">
                <a:solidFill>
                  <a:schemeClr val="tx1"/>
                </a:solidFill>
                <a:latin typeface="Anybody"/>
              </a:rPr>
              <a:t>sgot</a:t>
            </a:r>
            <a:endParaRPr lang="es-ES" err="1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29605B-EC42-C56E-7B6E-54B5800FCDC6}"/>
              </a:ext>
            </a:extLst>
          </p:cNvPr>
          <p:cNvSpPr txBox="1"/>
          <p:nvPr/>
        </p:nvSpPr>
        <p:spPr>
          <a:xfrm>
            <a:off x="6507397" y="1025779"/>
            <a:ext cx="10960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err="1">
                <a:solidFill>
                  <a:schemeClr val="tx1"/>
                </a:solidFill>
                <a:latin typeface="Anybody"/>
              </a:rPr>
              <a:t>albumin</a:t>
            </a:r>
            <a:endParaRPr lang="es-ES" err="1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F358D749-B2FC-E31D-B73F-13D4C257B77D}"/>
              </a:ext>
            </a:extLst>
          </p:cNvPr>
          <p:cNvSpPr/>
          <p:nvPr/>
        </p:nvSpPr>
        <p:spPr>
          <a:xfrm rot="5400000">
            <a:off x="3877234" y="-2019211"/>
            <a:ext cx="733550" cy="7036904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ACB638-3957-9300-FB79-D0946CC1DC2C}"/>
              </a:ext>
            </a:extLst>
          </p:cNvPr>
          <p:cNvSpPr txBox="1"/>
          <p:nvPr/>
        </p:nvSpPr>
        <p:spPr>
          <a:xfrm>
            <a:off x="3866812" y="1917827"/>
            <a:ext cx="849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SCALE()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CBCC6A5-A429-4CCB-99C1-79635CB3ABDE}"/>
              </a:ext>
            </a:extLst>
          </p:cNvPr>
          <p:cNvSpPr/>
          <p:nvPr/>
        </p:nvSpPr>
        <p:spPr>
          <a:xfrm>
            <a:off x="3153588" y="2225604"/>
            <a:ext cx="2514602" cy="59745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2" name="Picture 2" descr="Min–max normalization - Regression Analysis with R [Book]">
            <a:extLst>
              <a:ext uri="{FF2B5EF4-FFF2-40B4-BE49-F238E27FC236}">
                <a16:creationId xmlns:a16="http://schemas.microsoft.com/office/drawing/2014/main" id="{EEEE901D-1137-9B20-A1BD-885888C3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99" y="2225604"/>
            <a:ext cx="2278410" cy="5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3FD00C4-69C4-BBF9-A564-A413C82A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638" y="3220770"/>
            <a:ext cx="5680501" cy="12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2949B82-E1B7-97A2-4809-202A3FBFE8EA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Anybody" panose="020B0604020202020204" charset="0"/>
              </a:rPr>
              <a:t>Selección de atributos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CA1545-4C72-D7CB-95CB-42C19B0C4B94}"/>
              </a:ext>
            </a:extLst>
          </p:cNvPr>
          <p:cNvSpPr/>
          <p:nvPr/>
        </p:nvSpPr>
        <p:spPr>
          <a:xfrm>
            <a:off x="869674" y="973606"/>
            <a:ext cx="2435749" cy="14099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>
                <a:solidFill>
                  <a:schemeClr val="bg1"/>
                </a:solidFill>
                <a:effectLst/>
                <a:latin typeface="Helvetica Neue"/>
              </a:rPr>
              <a:t>SGOT, LIVER_FIRM, LIVER_BIG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 panose="020B0604020202020204" charset="0"/>
              </a:rPr>
              <a:t>El valor de correlacion de las mismas entre los demás atributos y la clase era muy cercana a cero</a:t>
            </a:r>
            <a:endParaRPr lang="en-US" sz="110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10518A7-91F2-028B-8D34-8167D5B79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 t="2721" r="9766" b="2857"/>
          <a:stretch/>
        </p:blipFill>
        <p:spPr bwMode="auto">
          <a:xfrm>
            <a:off x="3990560" y="936159"/>
            <a:ext cx="4283766" cy="35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FB341F4-E5B1-44AC-688D-7E18526F3724}"/>
              </a:ext>
            </a:extLst>
          </p:cNvPr>
          <p:cNvSpPr/>
          <p:nvPr/>
        </p:nvSpPr>
        <p:spPr>
          <a:xfrm>
            <a:off x="869674" y="2573806"/>
            <a:ext cx="2435749" cy="7165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CONJUNTO DE DATOS</a:t>
            </a:r>
            <a:endParaRPr lang="en-US" sz="1100" b="1" i="0">
              <a:solidFill>
                <a:schemeClr val="bg1"/>
              </a:solidFill>
              <a:effectLst/>
              <a:latin typeface="Helvetica Neue"/>
            </a:endParaRP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19 -&gt; 16 atributos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5C38280-0B6E-A9A2-B949-58813920980F}"/>
              </a:ext>
            </a:extLst>
          </p:cNvPr>
          <p:cNvSpPr/>
          <p:nvPr/>
        </p:nvSpPr>
        <p:spPr>
          <a:xfrm>
            <a:off x="869674" y="3503446"/>
            <a:ext cx="2435749" cy="655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SELECCIÓN DE EJEMPLOS</a:t>
            </a:r>
            <a:endParaRPr lang="en-US" sz="1100" b="1" i="0">
              <a:solidFill>
                <a:schemeClr val="bg1"/>
              </a:solidFill>
              <a:effectLst/>
              <a:latin typeface="Helvetica Neue"/>
            </a:endParaRP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No se realiza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8661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CLUSTERING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oogle Shape;609;p59">
            <a:extLst>
              <a:ext uri="{FF2B5EF4-FFF2-40B4-BE49-F238E27FC236}">
                <a16:creationId xmlns:a16="http://schemas.microsoft.com/office/drawing/2014/main" id="{954E2DCE-3115-D38E-373C-4C38F95A01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8" y="2192396"/>
            <a:ext cx="1274291" cy="1144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7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K-MEANS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5C5682E-6A78-9C2D-0140-73CC8BBF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1314085"/>
            <a:ext cx="4593656" cy="179686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D847010-A4DC-15F8-1634-3F8AFCEB1055}"/>
              </a:ext>
            </a:extLst>
          </p:cNvPr>
          <p:cNvSpPr txBox="1"/>
          <p:nvPr/>
        </p:nvSpPr>
        <p:spPr>
          <a:xfrm>
            <a:off x="5287258" y="1146416"/>
            <a:ext cx="3686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- 2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clusters</a:t>
            </a:r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 -&gt; 57 ejemplos fueron al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</a:t>
            </a:r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 1 y 98 al 2</a:t>
            </a:r>
          </a:p>
          <a:p>
            <a:endParaRPr lang="es-ES">
              <a:solidFill>
                <a:schemeClr val="tx1"/>
              </a:solidFill>
              <a:latin typeface="Anybody" panose="020B0604020202020204" charset="0"/>
            </a:endParaRPr>
          </a:p>
          <a:p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61FE59C-7A32-86DB-4439-C6C11E1902BC}"/>
              </a:ext>
            </a:extLst>
          </p:cNvPr>
          <p:cNvSpPr txBox="1"/>
          <p:nvPr/>
        </p:nvSpPr>
        <p:spPr>
          <a:xfrm>
            <a:off x="5287258" y="1792746"/>
            <a:ext cx="368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</a:t>
            </a:r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 1 -&gt; clase 0 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</a:t>
            </a:r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 2 -&gt; clase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140B37B-7032-D2C5-B7C4-8140CE000334}"/>
              </a:ext>
            </a:extLst>
          </p:cNvPr>
          <p:cNvSpPr txBox="1"/>
          <p:nvPr/>
        </p:nvSpPr>
        <p:spPr>
          <a:xfrm>
            <a:off x="5287257" y="2977439"/>
            <a:ext cx="334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No hay buena separación entre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clusters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8E30A5-6B51-8B5C-F3F1-1633DC5F05AD}"/>
              </a:ext>
            </a:extLst>
          </p:cNvPr>
          <p:cNvSpPr txBox="1"/>
          <p:nvPr/>
        </p:nvSpPr>
        <p:spPr>
          <a:xfrm>
            <a:off x="5287257" y="2417861"/>
            <a:ext cx="368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- 118 aciertos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3AD05D-16AC-1722-9755-8E3E20BA5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0" y="3407309"/>
            <a:ext cx="3458058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K-MEANS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34F981-88D9-5034-4DB5-AD5FD883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74" y="1489349"/>
            <a:ext cx="5181688" cy="3176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0E0B4D-4657-2096-2A1D-65CB21423D1E}"/>
              </a:ext>
            </a:extLst>
          </p:cNvPr>
          <p:cNvSpPr txBox="1"/>
          <p:nvPr/>
        </p:nvSpPr>
        <p:spPr>
          <a:xfrm>
            <a:off x="287874" y="1705230"/>
            <a:ext cx="2495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No hay un claro candidato para el número de </a:t>
            </a:r>
            <a:r>
              <a:rPr lang="es-ES" err="1">
                <a:solidFill>
                  <a:schemeClr val="tx1"/>
                </a:solidFill>
                <a:latin typeface="Anybody" panose="020B0604020202020204" charset="0"/>
              </a:rPr>
              <a:t>clusters</a:t>
            </a:r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 óptimo.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623E68-CC91-BA9B-EF64-0526B4727E2B}"/>
              </a:ext>
            </a:extLst>
          </p:cNvPr>
          <p:cNvSpPr txBox="1"/>
          <p:nvPr/>
        </p:nvSpPr>
        <p:spPr>
          <a:xfrm>
            <a:off x="287873" y="2563992"/>
            <a:ext cx="2495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- 2 no es un buen número</a:t>
            </a:r>
          </a:p>
        </p:txBody>
      </p:sp>
    </p:spTree>
    <p:extLst>
      <p:ext uri="{BB962C8B-B14F-4D97-AF65-F5344CB8AC3E}">
        <p14:creationId xmlns:p14="http://schemas.microsoft.com/office/powerpoint/2010/main" val="121935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8661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CLASIFICACIÓN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608;p59">
            <a:extLst>
              <a:ext uri="{FF2B5EF4-FFF2-40B4-BE49-F238E27FC236}">
                <a16:creationId xmlns:a16="http://schemas.microsoft.com/office/drawing/2014/main" id="{6895543A-5C3D-FCCB-4145-C4A736BF20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03" y="2192393"/>
            <a:ext cx="1136980" cy="1144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59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subTitle" idx="9"/>
          </p:nvPr>
        </p:nvSpPr>
        <p:spPr>
          <a:xfrm>
            <a:off x="715154" y="1741218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13"/>
          </p:nvPr>
        </p:nvSpPr>
        <p:spPr>
          <a:xfrm>
            <a:off x="3300288" y="1741218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14"/>
          </p:nvPr>
        </p:nvSpPr>
        <p:spPr>
          <a:xfrm>
            <a:off x="715154" y="3536846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CLUSTERING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5"/>
          </p:nvPr>
        </p:nvSpPr>
        <p:spPr>
          <a:xfrm>
            <a:off x="3300288" y="3536846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idx="2"/>
          </p:nvPr>
        </p:nvSpPr>
        <p:spPr>
          <a:xfrm>
            <a:off x="1658072" y="1149600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3"/>
          </p:nvPr>
        </p:nvSpPr>
        <p:spPr>
          <a:xfrm>
            <a:off x="4243260" y="1149600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4"/>
          </p:nvPr>
        </p:nvSpPr>
        <p:spPr>
          <a:xfrm>
            <a:off x="3300261" y="2142627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conjunto de datos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5"/>
          </p:nvPr>
        </p:nvSpPr>
        <p:spPr>
          <a:xfrm>
            <a:off x="1658072" y="2938994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title" idx="7"/>
          </p:nvPr>
        </p:nvSpPr>
        <p:spPr>
          <a:xfrm>
            <a:off x="4243260" y="2938994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INDICE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16"/>
          </p:nvPr>
        </p:nvSpPr>
        <p:spPr>
          <a:xfrm>
            <a:off x="6828394" y="1149600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17"/>
          </p:nvPr>
        </p:nvSpPr>
        <p:spPr>
          <a:xfrm>
            <a:off x="5885422" y="2142627"/>
            <a:ext cx="253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presentan el procesado realizado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 idx="18"/>
          </p:nvPr>
        </p:nvSpPr>
        <p:spPr>
          <a:xfrm>
            <a:off x="6828394" y="2938994"/>
            <a:ext cx="647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20"/>
          </p:nvPr>
        </p:nvSpPr>
        <p:spPr>
          <a:xfrm>
            <a:off x="5885422" y="1741218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PREPROCESADO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21"/>
          </p:nvPr>
        </p:nvSpPr>
        <p:spPr>
          <a:xfrm>
            <a:off x="5885422" y="3536846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</a:t>
            </a:r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>
            <a:off x="714300" y="279363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05;p34">
            <a:extLst>
              <a:ext uri="{FF2B5EF4-FFF2-40B4-BE49-F238E27FC236}">
                <a16:creationId xmlns:a16="http://schemas.microsoft.com/office/drawing/2014/main" id="{8AB5F4EB-A60C-EB96-2BED-12D3194F1A93}"/>
              </a:ext>
            </a:extLst>
          </p:cNvPr>
          <p:cNvSpPr txBox="1">
            <a:spLocks/>
          </p:cNvSpPr>
          <p:nvPr/>
        </p:nvSpPr>
        <p:spPr>
          <a:xfrm>
            <a:off x="766448" y="2134676"/>
            <a:ext cx="253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marL="0" indent="0"/>
            <a:r>
              <a:rPr lang="es-ES"/>
              <a:t>Explicación del problema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BE98C929-DD83-E86F-95C7-062A3E7F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>
            <a:extLst>
              <a:ext uri="{FF2B5EF4-FFF2-40B4-BE49-F238E27FC236}">
                <a16:creationId xmlns:a16="http://schemas.microsoft.com/office/drawing/2014/main" id="{96BB5F2B-2024-3745-2150-B72B16D847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92479" y="1365260"/>
            <a:ext cx="2275935" cy="1035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Random Forest</a:t>
            </a:r>
            <a:endParaRPr lang="es-ES"/>
          </a:p>
        </p:txBody>
      </p:sp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F6FB3C39-ABB6-A79C-4E7E-CFC5463C1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3"/>
                </a:solidFill>
              </a:rPr>
              <a:t>MODELOS</a:t>
            </a:r>
          </a:p>
        </p:txBody>
      </p:sp>
      <p:cxnSp>
        <p:nvCxnSpPr>
          <p:cNvPr id="218" name="Google Shape;218;p34">
            <a:extLst>
              <a:ext uri="{FF2B5EF4-FFF2-40B4-BE49-F238E27FC236}">
                <a16:creationId xmlns:a16="http://schemas.microsoft.com/office/drawing/2014/main" id="{178350B5-A7E7-CA5A-5E39-B5923645B640}"/>
              </a:ext>
            </a:extLst>
          </p:cNvPr>
          <p:cNvCxnSpPr/>
          <p:nvPr/>
        </p:nvCxnSpPr>
        <p:spPr>
          <a:xfrm>
            <a:off x="714300" y="279363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03;p34">
            <a:extLst>
              <a:ext uri="{FF2B5EF4-FFF2-40B4-BE49-F238E27FC236}">
                <a16:creationId xmlns:a16="http://schemas.microsoft.com/office/drawing/2014/main" id="{2C700292-67C1-3BFE-D2CD-8AD2F1ADB73F}"/>
              </a:ext>
            </a:extLst>
          </p:cNvPr>
          <p:cNvSpPr txBox="1">
            <a:spLocks/>
          </p:cNvSpPr>
          <p:nvPr/>
        </p:nvSpPr>
        <p:spPr>
          <a:xfrm>
            <a:off x="3438709" y="136669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/>
              <a:t>KNN</a:t>
            </a:r>
            <a:endParaRPr lang="es-ES"/>
          </a:p>
        </p:txBody>
      </p:sp>
      <p:sp>
        <p:nvSpPr>
          <p:cNvPr id="19" name="Google Shape;203;p34">
            <a:extLst>
              <a:ext uri="{FF2B5EF4-FFF2-40B4-BE49-F238E27FC236}">
                <a16:creationId xmlns:a16="http://schemas.microsoft.com/office/drawing/2014/main" id="{7E90CEA6-109A-969D-D995-5246339F8B3D}"/>
              </a:ext>
            </a:extLst>
          </p:cNvPr>
          <p:cNvSpPr txBox="1">
            <a:spLocks/>
          </p:cNvSpPr>
          <p:nvPr/>
        </p:nvSpPr>
        <p:spPr>
          <a:xfrm>
            <a:off x="5972717" y="136669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err="1"/>
              <a:t>Regresión</a:t>
            </a:r>
            <a:r>
              <a:rPr lang="en"/>
              <a:t> </a:t>
            </a:r>
            <a:r>
              <a:rPr lang="en" err="1"/>
              <a:t>Logística</a:t>
            </a:r>
          </a:p>
        </p:txBody>
      </p:sp>
      <p:sp>
        <p:nvSpPr>
          <p:cNvPr id="32" name="Google Shape;203;p34">
            <a:extLst>
              <a:ext uri="{FF2B5EF4-FFF2-40B4-BE49-F238E27FC236}">
                <a16:creationId xmlns:a16="http://schemas.microsoft.com/office/drawing/2014/main" id="{6C031460-8C1A-ABDF-F100-F913D597C245}"/>
              </a:ext>
            </a:extLst>
          </p:cNvPr>
          <p:cNvSpPr txBox="1">
            <a:spLocks/>
          </p:cNvSpPr>
          <p:nvPr/>
        </p:nvSpPr>
        <p:spPr>
          <a:xfrm>
            <a:off x="2026133" y="318902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800"/>
              <a:t>Redes </a:t>
            </a:r>
            <a:r>
              <a:rPr lang="en" sz="2800" err="1"/>
              <a:t>Neuronales</a:t>
            </a:r>
            <a:endParaRPr lang="es-ES" sz="2800" err="1"/>
          </a:p>
        </p:txBody>
      </p:sp>
      <p:sp>
        <p:nvSpPr>
          <p:cNvPr id="33" name="Google Shape;203;p34">
            <a:extLst>
              <a:ext uri="{FF2B5EF4-FFF2-40B4-BE49-F238E27FC236}">
                <a16:creationId xmlns:a16="http://schemas.microsoft.com/office/drawing/2014/main" id="{41741FE9-7255-C599-38D6-58EAE991FF8A}"/>
              </a:ext>
            </a:extLst>
          </p:cNvPr>
          <p:cNvSpPr txBox="1">
            <a:spLocks/>
          </p:cNvSpPr>
          <p:nvPr/>
        </p:nvSpPr>
        <p:spPr>
          <a:xfrm>
            <a:off x="4937548" y="3189027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55804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AAECFC50-9BA3-83BF-91F7-7D7EB7B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>
            <a:extLst>
              <a:ext uri="{FF2B5EF4-FFF2-40B4-BE49-F238E27FC236}">
                <a16:creationId xmlns:a16="http://schemas.microsoft.com/office/drawing/2014/main" id="{2EBCBBC5-12D6-9064-A910-88C870C10C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92479" y="1365260"/>
            <a:ext cx="2275935" cy="1035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500"/>
              <a:t>Accuracy</a:t>
            </a:r>
            <a:endParaRPr lang="es-ES" sz="2500"/>
          </a:p>
        </p:txBody>
      </p:sp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5FD8CF12-200C-4B5D-1F01-07609621F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3"/>
                </a:solidFill>
              </a:rPr>
              <a:t>MÉTRICAS</a:t>
            </a:r>
          </a:p>
        </p:txBody>
      </p:sp>
      <p:cxnSp>
        <p:nvCxnSpPr>
          <p:cNvPr id="218" name="Google Shape;218;p34">
            <a:extLst>
              <a:ext uri="{FF2B5EF4-FFF2-40B4-BE49-F238E27FC236}">
                <a16:creationId xmlns:a16="http://schemas.microsoft.com/office/drawing/2014/main" id="{D59F32B2-9E88-1439-806C-EF1F3FE2E3FD}"/>
              </a:ext>
            </a:extLst>
          </p:cNvPr>
          <p:cNvCxnSpPr/>
          <p:nvPr/>
        </p:nvCxnSpPr>
        <p:spPr>
          <a:xfrm>
            <a:off x="714300" y="279363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03;p34">
            <a:extLst>
              <a:ext uri="{FF2B5EF4-FFF2-40B4-BE49-F238E27FC236}">
                <a16:creationId xmlns:a16="http://schemas.microsoft.com/office/drawing/2014/main" id="{F59F70C7-DCAE-6CF9-C939-1BF82B673457}"/>
              </a:ext>
            </a:extLst>
          </p:cNvPr>
          <p:cNvSpPr txBox="1">
            <a:spLocks/>
          </p:cNvSpPr>
          <p:nvPr/>
        </p:nvSpPr>
        <p:spPr>
          <a:xfrm>
            <a:off x="3438709" y="136669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 err="1"/>
              <a:t>Precisión</a:t>
            </a:r>
          </a:p>
        </p:txBody>
      </p:sp>
      <p:sp>
        <p:nvSpPr>
          <p:cNvPr id="19" name="Google Shape;203;p34">
            <a:extLst>
              <a:ext uri="{FF2B5EF4-FFF2-40B4-BE49-F238E27FC236}">
                <a16:creationId xmlns:a16="http://schemas.microsoft.com/office/drawing/2014/main" id="{200EEAF8-8B09-81C8-80D0-E70B4B287A82}"/>
              </a:ext>
            </a:extLst>
          </p:cNvPr>
          <p:cNvSpPr txBox="1">
            <a:spLocks/>
          </p:cNvSpPr>
          <p:nvPr/>
        </p:nvSpPr>
        <p:spPr>
          <a:xfrm>
            <a:off x="5972717" y="136669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/>
              <a:t>Error</a:t>
            </a:r>
            <a:endParaRPr lang="es-ES" sz="2500"/>
          </a:p>
        </p:txBody>
      </p:sp>
      <p:sp>
        <p:nvSpPr>
          <p:cNvPr id="32" name="Google Shape;203;p34">
            <a:extLst>
              <a:ext uri="{FF2B5EF4-FFF2-40B4-BE49-F238E27FC236}">
                <a16:creationId xmlns:a16="http://schemas.microsoft.com/office/drawing/2014/main" id="{7A47E8AE-34E2-7CAD-2731-006AF98A1C98}"/>
              </a:ext>
            </a:extLst>
          </p:cNvPr>
          <p:cNvSpPr txBox="1">
            <a:spLocks/>
          </p:cNvSpPr>
          <p:nvPr/>
        </p:nvSpPr>
        <p:spPr>
          <a:xfrm>
            <a:off x="2026133" y="3189028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/>
              <a:t>AUC</a:t>
            </a:r>
            <a:endParaRPr lang="es-ES" sz="2500"/>
          </a:p>
        </p:txBody>
      </p:sp>
      <p:sp>
        <p:nvSpPr>
          <p:cNvPr id="33" name="Google Shape;203;p34">
            <a:extLst>
              <a:ext uri="{FF2B5EF4-FFF2-40B4-BE49-F238E27FC236}">
                <a16:creationId xmlns:a16="http://schemas.microsoft.com/office/drawing/2014/main" id="{44689C76-5D2E-6E23-5C82-119BDCA15E02}"/>
              </a:ext>
            </a:extLst>
          </p:cNvPr>
          <p:cNvSpPr txBox="1">
            <a:spLocks/>
          </p:cNvSpPr>
          <p:nvPr/>
        </p:nvSpPr>
        <p:spPr>
          <a:xfrm>
            <a:off x="4937548" y="3189027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 err="1"/>
              <a:t>Especificidad</a:t>
            </a:r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318168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A4BBE189-BF0E-63D9-7825-94AAEAE1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F20EFB-E0F0-F21D-0119-33B0B931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42" y="893147"/>
            <a:ext cx="6312877" cy="16015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152BE7-9060-D8C0-6E9E-CFD7607E176E}"/>
              </a:ext>
            </a:extLst>
          </p:cNvPr>
          <p:cNvSpPr txBox="1"/>
          <p:nvPr/>
        </p:nvSpPr>
        <p:spPr>
          <a:xfrm>
            <a:off x="368327" y="505859"/>
            <a:ext cx="768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Métricas tras el entrenamiento/predicción con CV-5: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3DDA0E-4F93-AF2F-B9E1-B7BD4DC59FDD}"/>
              </a:ext>
            </a:extLst>
          </p:cNvPr>
          <p:cNvSpPr txBox="1"/>
          <p:nvPr/>
        </p:nvSpPr>
        <p:spPr>
          <a:xfrm>
            <a:off x="262311" y="3113224"/>
            <a:ext cx="3305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 panose="020B0604020202020204" charset="0"/>
              </a:rPr>
              <a:t>Valores de especificidad para distintos números de vecinos en el algoritmo KNN:</a:t>
            </a:r>
          </a:p>
        </p:txBody>
      </p: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EC48C03-849B-905D-DCB0-2115439B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585" y="2682186"/>
            <a:ext cx="3938858" cy="22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C0D7116-BB4A-CD7C-0BF6-24C04B32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D3260858-DBD3-4866-5FDC-48D99D1931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3"/>
                </a:solidFill>
              </a:rPr>
              <a:t>RANDOM FOREST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4F5E0C6D-C0C4-CD89-478B-C1CB76AC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37" y="1293332"/>
            <a:ext cx="4247611" cy="29342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4CC467B-617D-B92B-7D07-920DF51D4C74}"/>
              </a:ext>
            </a:extLst>
          </p:cNvPr>
          <p:cNvSpPr txBox="1"/>
          <p:nvPr/>
        </p:nvSpPr>
        <p:spPr>
          <a:xfrm>
            <a:off x="816242" y="1284692"/>
            <a:ext cx="314206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- Combina y promedia las predicciones de varios árboles: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  <a:p>
            <a:endParaRPr lang="es-ES">
              <a:solidFill>
                <a:schemeClr val="tx1"/>
              </a:solidFill>
              <a:latin typeface="Anybody"/>
            </a:endParaRPr>
          </a:p>
          <a:p>
            <a:r>
              <a:rPr lang="es-ES">
                <a:solidFill>
                  <a:schemeClr val="tx1"/>
                </a:solidFill>
                <a:latin typeface="Anybody"/>
              </a:rPr>
              <a:t> - Mitiga el problema del     sobreajuste.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  <a:p>
            <a:endParaRPr lang="es-ES">
              <a:solidFill>
                <a:schemeClr val="tx1"/>
              </a:solidFill>
              <a:latin typeface="Anybody"/>
            </a:endParaRPr>
          </a:p>
          <a:p>
            <a:r>
              <a:rPr lang="es-ES">
                <a:solidFill>
                  <a:schemeClr val="tx1"/>
                </a:solidFill>
                <a:latin typeface="Anybody"/>
              </a:rPr>
              <a:t> - Reduce la varianza de     los resultados.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  <a:p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B60290-289B-931D-CD42-94CF113A42BE}"/>
              </a:ext>
            </a:extLst>
          </p:cNvPr>
          <p:cNvSpPr txBox="1"/>
          <p:nvPr/>
        </p:nvSpPr>
        <p:spPr>
          <a:xfrm>
            <a:off x="816241" y="3484427"/>
            <a:ext cx="314206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- No es dependiente de grandes cantidades de datos.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  <a:p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6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573C63AF-E242-1144-EF29-BEDA137F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B31F4F6-9837-6383-6D3D-B3C8DB8ADAB3}"/>
              </a:ext>
            </a:extLst>
          </p:cNvPr>
          <p:cNvSpPr txBox="1"/>
          <p:nvPr/>
        </p:nvSpPr>
        <p:spPr>
          <a:xfrm>
            <a:off x="368327" y="581340"/>
            <a:ext cx="76823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Métricas tras el entrenamiento/predicción con CV-5 y el </a:t>
            </a:r>
            <a:r>
              <a:rPr lang="es-ES" u="sng" err="1">
                <a:solidFill>
                  <a:schemeClr val="tx1"/>
                </a:solidFill>
                <a:latin typeface="Anybody"/>
              </a:rPr>
              <a:t>dataset</a:t>
            </a:r>
            <a:r>
              <a:rPr lang="es-ES" u="sng">
                <a:solidFill>
                  <a:schemeClr val="tx1"/>
                </a:solidFill>
                <a:latin typeface="Anybody"/>
              </a:rPr>
              <a:t> reducido</a:t>
            </a:r>
            <a:r>
              <a:rPr lang="es-ES">
                <a:solidFill>
                  <a:schemeClr val="tx1"/>
                </a:solidFill>
                <a:latin typeface="Anybody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675774-4801-C981-D896-AFC9EE89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48" y="1043976"/>
            <a:ext cx="5610225" cy="1847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8774F3A-167A-3605-7184-DBF231F574A9}"/>
              </a:ext>
            </a:extLst>
          </p:cNvPr>
          <p:cNvSpPr txBox="1"/>
          <p:nvPr/>
        </p:nvSpPr>
        <p:spPr>
          <a:xfrm>
            <a:off x="428054" y="3042325"/>
            <a:ext cx="373513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- </a:t>
            </a:r>
            <a:r>
              <a:rPr lang="es-ES" err="1">
                <a:solidFill>
                  <a:schemeClr val="tx1"/>
                </a:solidFill>
                <a:latin typeface="Anybody"/>
              </a:rPr>
              <a:t>Random</a:t>
            </a:r>
            <a:r>
              <a:rPr lang="es-ES">
                <a:solidFill>
                  <a:schemeClr val="tx1"/>
                </a:solidFill>
                <a:latin typeface="Anybody"/>
              </a:rPr>
              <a:t> Forest vuelve a tener los mejores resultados.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5DCB3B-681E-E757-F7EB-75D6D285AEB7}"/>
              </a:ext>
            </a:extLst>
          </p:cNvPr>
          <p:cNvSpPr txBox="1"/>
          <p:nvPr/>
        </p:nvSpPr>
        <p:spPr>
          <a:xfrm>
            <a:off x="428054" y="3732438"/>
            <a:ext cx="37890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- Solamente mejora significativamente el modelo de Red Neuronal.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A9FB702-5BAC-5755-4706-916265AB80FC}"/>
              </a:ext>
            </a:extLst>
          </p:cNvPr>
          <p:cNvSpPr/>
          <p:nvPr/>
        </p:nvSpPr>
        <p:spPr>
          <a:xfrm>
            <a:off x="4216161" y="3331953"/>
            <a:ext cx="1002820" cy="47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5CCD49-E01B-9582-93EC-1838550AFF44}"/>
              </a:ext>
            </a:extLst>
          </p:cNvPr>
          <p:cNvSpPr txBox="1"/>
          <p:nvPr/>
        </p:nvSpPr>
        <p:spPr>
          <a:xfrm>
            <a:off x="5485288" y="3311900"/>
            <a:ext cx="35086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nybody"/>
              </a:rPr>
              <a:t>NO merece la pena la selección de atributos.</a:t>
            </a:r>
            <a:endParaRPr lang="es-ES">
              <a:solidFill>
                <a:schemeClr val="tx1"/>
              </a:solidFill>
              <a:latin typeface="Anybod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88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8661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REGRESIÓN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601;p58">
            <a:extLst>
              <a:ext uri="{FF2B5EF4-FFF2-40B4-BE49-F238E27FC236}">
                <a16:creationId xmlns:a16="http://schemas.microsoft.com/office/drawing/2014/main" id="{4E615EDB-6799-AE61-6861-928546520A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76" y="1744388"/>
            <a:ext cx="1684326" cy="1654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21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FB783EFD-961C-C49A-0FC9-BA9D0063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>
            <a:extLst>
              <a:ext uri="{FF2B5EF4-FFF2-40B4-BE49-F238E27FC236}">
                <a16:creationId xmlns:a16="http://schemas.microsoft.com/office/drawing/2014/main" id="{580F1440-1BAB-9C81-0E57-69CD3FA158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92779" y="1144825"/>
            <a:ext cx="2275935" cy="1035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Regresión</a:t>
            </a:r>
            <a:r>
              <a:rPr lang="en"/>
              <a:t> lineal</a:t>
            </a:r>
          </a:p>
        </p:txBody>
      </p:sp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BA68D1C7-BB0B-FFB5-D67F-29035081F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3"/>
                </a:solidFill>
              </a:rPr>
              <a:t>MODELOS</a:t>
            </a:r>
          </a:p>
        </p:txBody>
      </p:sp>
      <p:sp>
        <p:nvSpPr>
          <p:cNvPr id="18" name="Google Shape;203;p34">
            <a:extLst>
              <a:ext uri="{FF2B5EF4-FFF2-40B4-BE49-F238E27FC236}">
                <a16:creationId xmlns:a16="http://schemas.microsoft.com/office/drawing/2014/main" id="{3E5F3A0B-1C37-4D5D-C670-9F1D121A29BF}"/>
              </a:ext>
            </a:extLst>
          </p:cNvPr>
          <p:cNvSpPr txBox="1">
            <a:spLocks/>
          </p:cNvSpPr>
          <p:nvPr/>
        </p:nvSpPr>
        <p:spPr>
          <a:xfrm>
            <a:off x="964931" y="2599505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/>
              <a:t>Random Forest</a:t>
            </a:r>
          </a:p>
        </p:txBody>
      </p:sp>
      <p:sp>
        <p:nvSpPr>
          <p:cNvPr id="19" name="Google Shape;203;p34">
            <a:extLst>
              <a:ext uri="{FF2B5EF4-FFF2-40B4-BE49-F238E27FC236}">
                <a16:creationId xmlns:a16="http://schemas.microsoft.com/office/drawing/2014/main" id="{DEA929B7-89C2-9600-B7B1-EFCF23EDEE6F}"/>
              </a:ext>
            </a:extLst>
          </p:cNvPr>
          <p:cNvSpPr txBox="1">
            <a:spLocks/>
          </p:cNvSpPr>
          <p:nvPr/>
        </p:nvSpPr>
        <p:spPr>
          <a:xfrm>
            <a:off x="5572667" y="2599505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/>
              <a:t>KNN </a:t>
            </a:r>
            <a:r>
              <a:rPr lang="en" err="1"/>
              <a:t>regresivo</a:t>
            </a:r>
          </a:p>
        </p:txBody>
      </p:sp>
    </p:spTree>
    <p:extLst>
      <p:ext uri="{BB962C8B-B14F-4D97-AF65-F5344CB8AC3E}">
        <p14:creationId xmlns:p14="http://schemas.microsoft.com/office/powerpoint/2010/main" val="322592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B907B888-67FC-C84F-482C-4CCB1224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>
            <a:extLst>
              <a:ext uri="{FF2B5EF4-FFF2-40B4-BE49-F238E27FC236}">
                <a16:creationId xmlns:a16="http://schemas.microsoft.com/office/drawing/2014/main" id="{C1F1EC0C-162A-4C81-6961-12C76F75B6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21179" y="1283617"/>
            <a:ext cx="2275935" cy="1035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500"/>
              <a:t>MSE</a:t>
            </a:r>
          </a:p>
        </p:txBody>
      </p:sp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B70676BF-4736-8CE3-600D-1F7C5429D3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288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3"/>
                </a:solidFill>
              </a:rPr>
              <a:t>MÉTRICAS</a:t>
            </a:r>
          </a:p>
        </p:txBody>
      </p:sp>
      <p:sp>
        <p:nvSpPr>
          <p:cNvPr id="18" name="Google Shape;203;p34">
            <a:extLst>
              <a:ext uri="{FF2B5EF4-FFF2-40B4-BE49-F238E27FC236}">
                <a16:creationId xmlns:a16="http://schemas.microsoft.com/office/drawing/2014/main" id="{26C04F7E-53C6-56F3-8C9B-3D60EC2CF5D8}"/>
              </a:ext>
            </a:extLst>
          </p:cNvPr>
          <p:cNvSpPr txBox="1">
            <a:spLocks/>
          </p:cNvSpPr>
          <p:nvPr/>
        </p:nvSpPr>
        <p:spPr>
          <a:xfrm>
            <a:off x="4851130" y="1285055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/>
              <a:t>RMSE</a:t>
            </a:r>
          </a:p>
        </p:txBody>
      </p:sp>
      <p:sp>
        <p:nvSpPr>
          <p:cNvPr id="19" name="Google Shape;203;p34">
            <a:extLst>
              <a:ext uri="{FF2B5EF4-FFF2-40B4-BE49-F238E27FC236}">
                <a16:creationId xmlns:a16="http://schemas.microsoft.com/office/drawing/2014/main" id="{55E600A1-A9CD-574E-49DC-F69E33FC6453}"/>
              </a:ext>
            </a:extLst>
          </p:cNvPr>
          <p:cNvSpPr txBox="1">
            <a:spLocks/>
          </p:cNvSpPr>
          <p:nvPr/>
        </p:nvSpPr>
        <p:spPr>
          <a:xfrm>
            <a:off x="1931396" y="2975062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/>
              <a:t>MAE</a:t>
            </a:r>
          </a:p>
        </p:txBody>
      </p:sp>
      <p:sp>
        <p:nvSpPr>
          <p:cNvPr id="32" name="Google Shape;203;p34">
            <a:extLst>
              <a:ext uri="{FF2B5EF4-FFF2-40B4-BE49-F238E27FC236}">
                <a16:creationId xmlns:a16="http://schemas.microsoft.com/office/drawing/2014/main" id="{14DE33B3-0BD4-0423-937A-7D65B3C31241}"/>
              </a:ext>
            </a:extLst>
          </p:cNvPr>
          <p:cNvSpPr txBox="1">
            <a:spLocks/>
          </p:cNvSpPr>
          <p:nvPr/>
        </p:nvSpPr>
        <p:spPr>
          <a:xfrm>
            <a:off x="4850976" y="2976757"/>
            <a:ext cx="2275935" cy="10355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" sz="250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4181026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172AF97F-F2B9-AE2E-4CB0-BC3E537F8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79C2ACC-88E0-21D7-9B7E-38ACFDF59953}"/>
              </a:ext>
            </a:extLst>
          </p:cNvPr>
          <p:cNvSpPr txBox="1"/>
          <p:nvPr/>
        </p:nvSpPr>
        <p:spPr>
          <a:xfrm>
            <a:off x="458134" y="318081"/>
            <a:ext cx="768236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3500">
                <a:solidFill>
                  <a:schemeClr val="accent3"/>
                </a:solidFill>
              </a:rPr>
              <a:t>RESULTADOS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EC4D85B-80D1-C418-F2DC-664141FC6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77143"/>
              </p:ext>
            </p:extLst>
          </p:nvPr>
        </p:nvGraphicFramePr>
        <p:xfrm>
          <a:off x="400049" y="1151164"/>
          <a:ext cx="4276050" cy="2004060"/>
        </p:xfrm>
        <a:graphic>
          <a:graphicData uri="http://schemas.openxmlformats.org/drawingml/2006/table">
            <a:tbl>
              <a:tblPr firstRow="1" bandRow="1">
                <a:tableStyleId>{3AD833EF-87F3-4CEA-83B5-B328385EDD78}</a:tableStyleId>
              </a:tblPr>
              <a:tblGrid>
                <a:gridCol w="855210">
                  <a:extLst>
                    <a:ext uri="{9D8B030D-6E8A-4147-A177-3AD203B41FA5}">
                      <a16:colId xmlns:a16="http://schemas.microsoft.com/office/drawing/2014/main" val="4272568312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3868101270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1373359169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827048442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3461804413"/>
                    </a:ext>
                  </a:extLst>
                </a:gridCol>
              </a:tblGrid>
              <a:tr h="444297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>
                          <a:effectLst/>
                          <a:latin typeface="Lucida Sans"/>
                        </a:rPr>
                        <a:t>Modelo</a:t>
                      </a:r>
                      <a:r>
                        <a:rPr lang="es-ES" sz="950">
                          <a:effectLst/>
                          <a:latin typeface="Lucida Sans"/>
                        </a:rPr>
                        <a:t>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>
                          <a:effectLst/>
                          <a:latin typeface="Lucida Sans"/>
                        </a:rPr>
                        <a:t>MSE</a:t>
                      </a:r>
                      <a:r>
                        <a:rPr lang="es-ES" sz="950">
                          <a:effectLst/>
                          <a:latin typeface="Lucida Sans"/>
                        </a:rPr>
                        <a:t>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>
                          <a:effectLst/>
                          <a:latin typeface="Lucida Sans"/>
                        </a:rPr>
                        <a:t>RMSE</a:t>
                      </a:r>
                      <a:r>
                        <a:rPr lang="es-ES" sz="950">
                          <a:effectLst/>
                          <a:latin typeface="Lucida Sans"/>
                        </a:rPr>
                        <a:t>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>
                          <a:effectLst/>
                          <a:latin typeface="Lucida Sans"/>
                        </a:rPr>
                        <a:t>MAE</a:t>
                      </a:r>
                      <a:r>
                        <a:rPr lang="es-ES" sz="950">
                          <a:effectLst/>
                          <a:latin typeface="Lucida Sans"/>
                        </a:rPr>
                        <a:t>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70E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>
                          <a:effectLst/>
                          <a:latin typeface="Lucida Sans"/>
                        </a:rPr>
                        <a:t>R2</a:t>
                      </a:r>
                      <a:r>
                        <a:rPr lang="es-ES" sz="950">
                          <a:effectLst/>
                          <a:latin typeface="Lucida Sans"/>
                        </a:rPr>
                        <a:t>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70E2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0159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Regresión lineal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/>
                        </a:rPr>
                        <a:t>-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/>
                        </a:rPr>
                        <a:t>-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/>
                        </a:rPr>
                        <a:t>-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0E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0.502567470213745 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0E2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96993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err="1">
                          <a:effectLst/>
                          <a:latin typeface="Lucida Sans"/>
                        </a:rPr>
                        <a:t>Random</a:t>
                      </a:r>
                      <a:r>
                        <a:rPr lang="es-ES" sz="700">
                          <a:effectLst/>
                          <a:latin typeface="Lucida Sans"/>
                        </a:rPr>
                        <a:t> Forest </a:t>
                      </a:r>
                      <a:endParaRPr lang="es-ES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0.158215469747058 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0.397763082433574 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0.281730021506215 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0.840757157072766 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952773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KNN regresivo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0.909677419354839 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0.953770108230929 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0.870967741935484 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>
                          <a:effectLst/>
                          <a:latin typeface="Lucida Sans" panose="020B0602030504020204" pitchFamily="34" charset="0"/>
                        </a:rPr>
                        <a:t>0.828006060739955 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5475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173A78-F17F-B775-86F2-B87C37DDC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92526"/>
              </p:ext>
            </p:extLst>
          </p:nvPr>
        </p:nvGraphicFramePr>
        <p:xfrm>
          <a:off x="4759778" y="2163535"/>
          <a:ext cx="4112815" cy="2110740"/>
        </p:xfrm>
        <a:graphic>
          <a:graphicData uri="http://schemas.openxmlformats.org/drawingml/2006/table">
            <a:tbl>
              <a:tblPr firstRow="1" bandRow="1">
                <a:tableStyleId>{3AD833EF-87F3-4CEA-83B5-B328385EDD78}</a:tableStyleId>
              </a:tblPr>
              <a:tblGrid>
                <a:gridCol w="822563">
                  <a:extLst>
                    <a:ext uri="{9D8B030D-6E8A-4147-A177-3AD203B41FA5}">
                      <a16:colId xmlns:a16="http://schemas.microsoft.com/office/drawing/2014/main" val="2732553976"/>
                    </a:ext>
                  </a:extLst>
                </a:gridCol>
                <a:gridCol w="822563">
                  <a:extLst>
                    <a:ext uri="{9D8B030D-6E8A-4147-A177-3AD203B41FA5}">
                      <a16:colId xmlns:a16="http://schemas.microsoft.com/office/drawing/2014/main" val="479472985"/>
                    </a:ext>
                  </a:extLst>
                </a:gridCol>
                <a:gridCol w="822563">
                  <a:extLst>
                    <a:ext uri="{9D8B030D-6E8A-4147-A177-3AD203B41FA5}">
                      <a16:colId xmlns:a16="http://schemas.microsoft.com/office/drawing/2014/main" val="3112636026"/>
                    </a:ext>
                  </a:extLst>
                </a:gridCol>
                <a:gridCol w="822563">
                  <a:extLst>
                    <a:ext uri="{9D8B030D-6E8A-4147-A177-3AD203B41FA5}">
                      <a16:colId xmlns:a16="http://schemas.microsoft.com/office/drawing/2014/main" val="3040850642"/>
                    </a:ext>
                  </a:extLst>
                </a:gridCol>
                <a:gridCol w="822563">
                  <a:extLst>
                    <a:ext uri="{9D8B030D-6E8A-4147-A177-3AD203B41FA5}">
                      <a16:colId xmlns:a16="http://schemas.microsoft.com/office/drawing/2014/main" val="244036964"/>
                    </a:ext>
                  </a:extLst>
                </a:gridCol>
              </a:tblGrid>
              <a:tr h="385403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Modelo</a:t>
                      </a:r>
                      <a:r>
                        <a:rPr lang="es-ES" sz="95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020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MSE</a:t>
                      </a:r>
                      <a:r>
                        <a:rPr lang="es-ES" sz="95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01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RMSE</a:t>
                      </a:r>
                      <a:r>
                        <a:rPr lang="es-ES" sz="95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02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MAE</a:t>
                      </a:r>
                      <a:r>
                        <a:rPr lang="es-ES" sz="95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5024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950" b="1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R2</a:t>
                      </a:r>
                      <a:r>
                        <a:rPr lang="es-ES" sz="95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02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842244"/>
                  </a:ext>
                </a:extLst>
              </a:tr>
              <a:tr h="429034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Regresión lineal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20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-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1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-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2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-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024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0.484298424027962 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2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780519"/>
                  </a:ext>
                </a:extLst>
              </a:tr>
              <a:tr h="429034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 err="1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Random</a:t>
                      </a:r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 Forest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0.175074364314268 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0.418418886182577 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0.297145891527168 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0.82378878916421 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81999"/>
                  </a:ext>
                </a:extLst>
              </a:tr>
              <a:tr h="429034"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KNN regresivo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0.916129032258065 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0.957146296162747 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0.890322580645161 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s-ES">
                        <a:effectLst/>
                      </a:endParaRPr>
                    </a:p>
                    <a:p>
                      <a:pPr algn="just" rtl="0" fontAlgn="base"/>
                      <a:r>
                        <a:rPr lang="es-ES" sz="700" b="0" i="0">
                          <a:solidFill>
                            <a:srgbClr val="000000"/>
                          </a:solidFill>
                          <a:effectLst/>
                          <a:latin typeface="Lucida Sans"/>
                        </a:rPr>
                        <a:t>-6.000636132552 </a:t>
                      </a:r>
                      <a:endParaRPr lang="es-ES" b="0" i="0">
                        <a:effectLst/>
                        <a:latin typeface="Lucid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82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8661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CONCLUSIONES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612;p59">
            <a:extLst>
              <a:ext uri="{FF2B5EF4-FFF2-40B4-BE49-F238E27FC236}">
                <a16:creationId xmlns:a16="http://schemas.microsoft.com/office/drawing/2014/main" id="{D9DC8BD1-4B9B-9E3C-82EA-32CA70876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87" y="2220515"/>
            <a:ext cx="1951900" cy="132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13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CONTEXTO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">
            <a:off x="1083700" y="1339669"/>
            <a:ext cx="1499201" cy="279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DIFICULTADES ENCONTRADAS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" name="Google Shape;289;p39">
            <a:extLst>
              <a:ext uri="{FF2B5EF4-FFF2-40B4-BE49-F238E27FC236}">
                <a16:creationId xmlns:a16="http://schemas.microsoft.com/office/drawing/2014/main" id="{DE26A322-4861-F9E4-022D-315400603FCD}"/>
              </a:ext>
            </a:extLst>
          </p:cNvPr>
          <p:cNvSpPr txBox="1">
            <a:spLocks/>
          </p:cNvSpPr>
          <p:nvPr/>
        </p:nvSpPr>
        <p:spPr>
          <a:xfrm>
            <a:off x="1022557" y="12876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marL="0" indent="0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F0E43E8-49EB-F58F-6144-F5575E3DA39B}"/>
              </a:ext>
            </a:extLst>
          </p:cNvPr>
          <p:cNvSpPr/>
          <p:nvPr/>
        </p:nvSpPr>
        <p:spPr>
          <a:xfrm>
            <a:off x="5517392" y="1307021"/>
            <a:ext cx="2906608" cy="3243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nybody" panose="020B0604020202020204" charset="0"/>
            </a:endParaRPr>
          </a:p>
          <a:p>
            <a:pPr algn="ctr"/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Clases</a:t>
            </a:r>
            <a:r>
              <a:rPr lang="en-US" sz="1200">
                <a:solidFill>
                  <a:schemeClr val="tx1"/>
                </a:solidFill>
                <a:latin typeface="Anybody" panose="020B060402020202020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muy</a:t>
            </a:r>
            <a:r>
              <a:rPr lang="en-US" sz="1200">
                <a:solidFill>
                  <a:schemeClr val="tx1"/>
                </a:solidFill>
                <a:latin typeface="Anybody" panose="020B060402020202020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desbalanceadas</a:t>
            </a:r>
            <a:r>
              <a:rPr lang="en-US" sz="1200">
                <a:solidFill>
                  <a:schemeClr val="tx1"/>
                </a:solidFill>
                <a:latin typeface="Anybody" panose="020B0604020202020204" charset="0"/>
              </a:rPr>
              <a:t>: </a:t>
            </a:r>
          </a:p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8BB2D0-FB3E-EFCE-C6AB-1CEC7A055E40}"/>
              </a:ext>
            </a:extLst>
          </p:cNvPr>
          <p:cNvSpPr/>
          <p:nvPr/>
        </p:nvSpPr>
        <p:spPr>
          <a:xfrm>
            <a:off x="719999" y="1345066"/>
            <a:ext cx="3305349" cy="286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nybody" panose="020B0604020202020204" charset="0"/>
            </a:endParaRPr>
          </a:p>
          <a:p>
            <a:pPr algn="ctr"/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Columnas</a:t>
            </a:r>
            <a:r>
              <a:rPr lang="en-US" sz="1200">
                <a:solidFill>
                  <a:schemeClr val="tx1"/>
                </a:solidFill>
                <a:latin typeface="Anybody" panose="020B0604020202020204" charset="0"/>
              </a:rPr>
              <a:t> con </a:t>
            </a:r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valores</a:t>
            </a:r>
            <a:r>
              <a:rPr lang="en-US" sz="1200">
                <a:solidFill>
                  <a:schemeClr val="tx1"/>
                </a:solidFill>
                <a:latin typeface="Anybody" panose="020B060402020202020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nybody" panose="020B0604020202020204" charset="0"/>
              </a:rPr>
              <a:t>faltantes</a:t>
            </a:r>
            <a:endParaRPr lang="en-US" sz="1200">
              <a:solidFill>
                <a:schemeClr val="tx1"/>
              </a:solidFill>
              <a:latin typeface="Anybody" panose="020B0604020202020204" charset="0"/>
            </a:endParaRPr>
          </a:p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01F9EB-1F5A-8C7F-6A41-A3F205B5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6" r="11634" b="2542"/>
          <a:stretch/>
        </p:blipFill>
        <p:spPr>
          <a:xfrm>
            <a:off x="289648" y="2049637"/>
            <a:ext cx="4158424" cy="1233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77226D-2F94-AAA9-2462-E17CB4447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8" t="9499" r="3562" b="7510"/>
          <a:stretch/>
        </p:blipFill>
        <p:spPr>
          <a:xfrm>
            <a:off x="248581" y="3472478"/>
            <a:ext cx="4323419" cy="11286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4AC78F9-CBF6-E179-07E8-1473BB4A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92" y="1823808"/>
            <a:ext cx="3155460" cy="22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14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subTitle" idx="1"/>
          </p:nvPr>
        </p:nvSpPr>
        <p:spPr>
          <a:xfrm>
            <a:off x="736076" y="3693644"/>
            <a:ext cx="555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Ingeniería de Software: Cloud, Datos y Gestión TI</a:t>
            </a:r>
            <a:endParaRPr/>
          </a:p>
        </p:txBody>
      </p:sp>
      <p:cxnSp>
        <p:nvCxnSpPr>
          <p:cNvPr id="184" name="Google Shape;184;p32"/>
          <p:cNvCxnSpPr>
            <a:cxnSpLocks/>
            <a:endCxn id="185" idx="1"/>
          </p:cNvCxnSpPr>
          <p:nvPr/>
        </p:nvCxnSpPr>
        <p:spPr>
          <a:xfrm>
            <a:off x="894970" y="3599101"/>
            <a:ext cx="4988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875" y="2660539"/>
            <a:ext cx="3260677" cy="18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Logo ETSII">
            <a:extLst>
              <a:ext uri="{FF2B5EF4-FFF2-40B4-BE49-F238E27FC236}">
                <a16:creationId xmlns:a16="http://schemas.microsoft.com/office/drawing/2014/main" id="{57BA65BB-6778-2799-FF13-30C9BC21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1" y="4315619"/>
            <a:ext cx="3260676" cy="6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8382170-9F26-93FE-BA34-EACF13336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89325"/>
            <a:ext cx="8985105" cy="2569800"/>
          </a:xfrm>
        </p:spPr>
        <p:txBody>
          <a:bodyPr/>
          <a:lstStyle/>
          <a:p>
            <a:pPr algn="ctr"/>
            <a:r>
              <a:rPr lang="es-ES" sz="5400"/>
              <a:t>! Muchas gracias por vuestra atención ¡</a:t>
            </a:r>
            <a:br>
              <a:rPr lang="es-ES" sz="5400"/>
            </a:br>
            <a:r>
              <a:rPr lang="es-ES" sz="3100"/>
              <a:t>¿Alguna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195865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usas de hepatitis y tipos (A, B, C, D, autoinmue y tóxico)">
            <a:extLst>
              <a:ext uri="{FF2B5EF4-FFF2-40B4-BE49-F238E27FC236}">
                <a16:creationId xmlns:a16="http://schemas.microsoft.com/office/drawing/2014/main" id="{93DDEAF2-13D6-1016-B7D5-F5D7D90FE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0" b="9152"/>
          <a:stretch/>
        </p:blipFill>
        <p:spPr bwMode="auto">
          <a:xfrm>
            <a:off x="397566" y="648527"/>
            <a:ext cx="4572000" cy="35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áfico: Muertes por hepatitis en el mundo | Statista">
            <a:extLst>
              <a:ext uri="{FF2B5EF4-FFF2-40B4-BE49-F238E27FC236}">
                <a16:creationId xmlns:a16="http://schemas.microsoft.com/office/drawing/2014/main" id="{2C1E7983-F430-AB83-FA66-AC79030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95" y="648527"/>
            <a:ext cx="3692386" cy="35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373;p42">
            <a:extLst>
              <a:ext uri="{FF2B5EF4-FFF2-40B4-BE49-F238E27FC236}">
                <a16:creationId xmlns:a16="http://schemas.microsoft.com/office/drawing/2014/main" id="{A0507B00-BFDB-25B9-C4E0-4325552C2B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7" y="1807838"/>
            <a:ext cx="3260677" cy="1877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6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EL DATASET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E27085C-575B-4178-68AE-B48AA6AB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3" y="1287630"/>
            <a:ext cx="5277313" cy="3410845"/>
          </a:xfrm>
          <a:prstGeom prst="rect">
            <a:avLst/>
          </a:prstGeom>
        </p:spPr>
      </p:pic>
      <p:sp>
        <p:nvSpPr>
          <p:cNvPr id="19" name="Google Shape;289;p39">
            <a:extLst>
              <a:ext uri="{FF2B5EF4-FFF2-40B4-BE49-F238E27FC236}">
                <a16:creationId xmlns:a16="http://schemas.microsoft.com/office/drawing/2014/main" id="{DE26A322-4861-F9E4-022D-315400603FCD}"/>
              </a:ext>
            </a:extLst>
          </p:cNvPr>
          <p:cNvSpPr txBox="1">
            <a:spLocks/>
          </p:cNvSpPr>
          <p:nvPr/>
        </p:nvSpPr>
        <p:spPr>
          <a:xfrm>
            <a:off x="5732611" y="1287630"/>
            <a:ext cx="29939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None/>
              <a:defRPr sz="14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marL="0" indent="0"/>
            <a:r>
              <a:rPr lang="en-US"/>
              <a:t>- </a:t>
            </a:r>
            <a:r>
              <a:rPr lang="en-US" err="1"/>
              <a:t>Edad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Sexo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Tratamientos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Síntomas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Resultados</a:t>
            </a:r>
            <a:r>
              <a:rPr lang="en-US"/>
              <a:t> de </a:t>
            </a:r>
            <a:r>
              <a:rPr lang="en-US" err="1"/>
              <a:t>pruebas</a:t>
            </a:r>
            <a:r>
              <a:rPr lang="en-US"/>
              <a:t> </a:t>
            </a:r>
            <a:r>
              <a:rPr lang="en-US" err="1"/>
              <a:t>médicas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Hallazgos</a:t>
            </a:r>
            <a:r>
              <a:rPr lang="en-US"/>
              <a:t> </a:t>
            </a:r>
            <a:r>
              <a:rPr lang="en-US" err="1"/>
              <a:t>fisicos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Resultados</a:t>
            </a:r>
            <a:r>
              <a:rPr lang="en-US"/>
              <a:t> de </a:t>
            </a:r>
            <a:r>
              <a:rPr lang="en-US" err="1"/>
              <a:t>histología</a:t>
            </a:r>
            <a:endParaRPr lang="en-US"/>
          </a:p>
          <a:p>
            <a:pPr marL="0" indent="0"/>
            <a:r>
              <a:rPr lang="en-US"/>
              <a:t>- </a:t>
            </a:r>
            <a:r>
              <a:rPr lang="en-US" err="1"/>
              <a:t>Clase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 idx="2"/>
          </p:nvPr>
        </p:nvSpPr>
        <p:spPr>
          <a:xfrm>
            <a:off x="5103650" y="1009825"/>
            <a:ext cx="11979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522500" y="2325500"/>
            <a:ext cx="486612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PREPROCESADO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3344900" y="3336636"/>
            <a:ext cx="4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348;p41">
            <a:extLst>
              <a:ext uri="{FF2B5EF4-FFF2-40B4-BE49-F238E27FC236}">
                <a16:creationId xmlns:a16="http://schemas.microsoft.com/office/drawing/2014/main" id="{881049B8-799E-C351-FA1C-374C246692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77" y="1009825"/>
            <a:ext cx="1856599" cy="3388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86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AF4D6460-B33B-F581-266C-462999428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8" b="315"/>
          <a:stretch/>
        </p:blipFill>
        <p:spPr>
          <a:xfrm>
            <a:off x="5619012" y="1575984"/>
            <a:ext cx="3217822" cy="2538901"/>
          </a:xfrm>
          <a:prstGeom prst="rect">
            <a:avLst/>
          </a:prstGeom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15D259B-53A7-3645-DE4B-C144DF8D69E6}"/>
              </a:ext>
            </a:extLst>
          </p:cNvPr>
          <p:cNvCxnSpPr/>
          <p:nvPr/>
        </p:nvCxnSpPr>
        <p:spPr>
          <a:xfrm>
            <a:off x="4573905" y="1918335"/>
            <a:ext cx="38100" cy="38862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2949B82-E1B7-97A2-4809-202A3FBFE8EA}"/>
              </a:ext>
            </a:extLst>
          </p:cNvPr>
          <p:cNvSpPr/>
          <p:nvPr/>
        </p:nvSpPr>
        <p:spPr>
          <a:xfrm>
            <a:off x="702697" y="12821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latin typeface="Anybody"/>
              </a:rPr>
              <a:t>Paso de variables categóricas a numéricas discretas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368761-55BB-7A9B-CA35-8DB1E1C9A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0" t="5035" r="13886" b="2517"/>
          <a:stretch/>
        </p:blipFill>
        <p:spPr>
          <a:xfrm>
            <a:off x="634" y="975677"/>
            <a:ext cx="3733641" cy="302189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79A2F3-4ED9-5193-0260-20FF2351E954}"/>
              </a:ext>
            </a:extLst>
          </p:cNvPr>
          <p:cNvSpPr txBox="1"/>
          <p:nvPr/>
        </p:nvSpPr>
        <p:spPr>
          <a:xfrm>
            <a:off x="4053839" y="725805"/>
            <a:ext cx="876300" cy="400110"/>
          </a:xfrm>
          <a:prstGeom prst="rect">
            <a:avLst/>
          </a:prstGeom>
          <a:solidFill>
            <a:srgbClr val="F5BDB9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 b="1"/>
              <a:t>Numéricas continuas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A86BD3-3412-4167-19A7-7003B6D80C31}"/>
              </a:ext>
            </a:extLst>
          </p:cNvPr>
          <p:cNvSpPr txBox="1"/>
          <p:nvPr/>
        </p:nvSpPr>
        <p:spPr>
          <a:xfrm>
            <a:off x="3848099" y="1807844"/>
            <a:ext cx="960120" cy="246221"/>
          </a:xfrm>
          <a:prstGeom prst="rect">
            <a:avLst/>
          </a:prstGeom>
          <a:solidFill>
            <a:srgbClr val="F5BDB9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/>
              <a:t>Categóricas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7F76A96-C59B-14FD-33DF-7A43FF929BFC}"/>
              </a:ext>
            </a:extLst>
          </p:cNvPr>
          <p:cNvSpPr/>
          <p:nvPr/>
        </p:nvSpPr>
        <p:spPr>
          <a:xfrm>
            <a:off x="1085850" y="1971675"/>
            <a:ext cx="2385060" cy="1371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A184CCE-F8B7-5E2D-6DE3-9DE4929CD484}"/>
              </a:ext>
            </a:extLst>
          </p:cNvPr>
          <p:cNvSpPr/>
          <p:nvPr/>
        </p:nvSpPr>
        <p:spPr>
          <a:xfrm>
            <a:off x="6591676" y="1804034"/>
            <a:ext cx="1943100" cy="1447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EC9C702-F807-4708-D3EE-046E7DEE756B}"/>
              </a:ext>
            </a:extLst>
          </p:cNvPr>
          <p:cNvSpPr/>
          <p:nvPr/>
        </p:nvSpPr>
        <p:spPr>
          <a:xfrm>
            <a:off x="1032510" y="1270634"/>
            <a:ext cx="2644140" cy="1600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98D8DBD-7C2F-0932-F70D-CB37EEE4C6B7}"/>
              </a:ext>
            </a:extLst>
          </p:cNvPr>
          <p:cNvSpPr/>
          <p:nvPr/>
        </p:nvSpPr>
        <p:spPr>
          <a:xfrm>
            <a:off x="6427470" y="2375534"/>
            <a:ext cx="2400300" cy="1371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0A71E39-2428-8A9D-1183-88ED704077A3}"/>
              </a:ext>
            </a:extLst>
          </p:cNvPr>
          <p:cNvSpPr/>
          <p:nvPr/>
        </p:nvSpPr>
        <p:spPr>
          <a:xfrm>
            <a:off x="6529964" y="3898246"/>
            <a:ext cx="2065020" cy="1295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9453FBA-CB3A-595A-11AB-46F3D4C612A1}"/>
              </a:ext>
            </a:extLst>
          </p:cNvPr>
          <p:cNvSpPr/>
          <p:nvPr/>
        </p:nvSpPr>
        <p:spPr>
          <a:xfrm>
            <a:off x="826770" y="3800474"/>
            <a:ext cx="2644140" cy="1600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4E84679-450F-6BD3-F743-A49E23F892D2}"/>
              </a:ext>
            </a:extLst>
          </p:cNvPr>
          <p:cNvCxnSpPr/>
          <p:nvPr/>
        </p:nvCxnSpPr>
        <p:spPr>
          <a:xfrm flipH="1">
            <a:off x="3429000" y="872490"/>
            <a:ext cx="662940" cy="28194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0326A8A-CB78-07A5-4B27-58F693E8B10E}"/>
              </a:ext>
            </a:extLst>
          </p:cNvPr>
          <p:cNvCxnSpPr/>
          <p:nvPr/>
        </p:nvCxnSpPr>
        <p:spPr>
          <a:xfrm>
            <a:off x="3686175" y="1335405"/>
            <a:ext cx="373380" cy="48768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03FBAF9-8ADE-2B90-5AE6-D5C28023856A}"/>
              </a:ext>
            </a:extLst>
          </p:cNvPr>
          <p:cNvCxnSpPr>
            <a:cxnSpLocks/>
          </p:cNvCxnSpPr>
          <p:nvPr/>
        </p:nvCxnSpPr>
        <p:spPr>
          <a:xfrm flipV="1">
            <a:off x="3465194" y="1945005"/>
            <a:ext cx="426720" cy="9144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582C797-11A3-6146-6AD1-D454341E9160}"/>
              </a:ext>
            </a:extLst>
          </p:cNvPr>
          <p:cNvCxnSpPr>
            <a:cxnSpLocks/>
          </p:cNvCxnSpPr>
          <p:nvPr/>
        </p:nvCxnSpPr>
        <p:spPr>
          <a:xfrm flipV="1">
            <a:off x="5080634" y="2463165"/>
            <a:ext cx="655320" cy="5334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A12DA415-460E-EEF6-9010-EAA9901791F5}"/>
              </a:ext>
            </a:extLst>
          </p:cNvPr>
          <p:cNvCxnSpPr/>
          <p:nvPr/>
        </p:nvCxnSpPr>
        <p:spPr>
          <a:xfrm flipV="1">
            <a:off x="5074920" y="1893570"/>
            <a:ext cx="586740" cy="502920"/>
          </a:xfrm>
          <a:prstGeom prst="bentConnector3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D32A9CB-EB73-D843-0762-82BB50E849D7}"/>
              </a:ext>
            </a:extLst>
          </p:cNvPr>
          <p:cNvCxnSpPr/>
          <p:nvPr/>
        </p:nvCxnSpPr>
        <p:spPr>
          <a:xfrm flipV="1">
            <a:off x="3455670" y="2065020"/>
            <a:ext cx="929640" cy="1836420"/>
          </a:xfrm>
          <a:prstGeom prst="straightConnector1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D5703671-5761-A415-8EEB-F84BF191A7AC}"/>
              </a:ext>
            </a:extLst>
          </p:cNvPr>
          <p:cNvCxnSpPr/>
          <p:nvPr/>
        </p:nvCxnSpPr>
        <p:spPr>
          <a:xfrm>
            <a:off x="5069205" y="2634615"/>
            <a:ext cx="586740" cy="1325880"/>
          </a:xfrm>
          <a:prstGeom prst="bentConnector3">
            <a:avLst/>
          </a:prstGeom>
          <a:ln w="57150">
            <a:solidFill>
              <a:srgbClr val="F5B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27AC83-73D7-4F85-1404-6A25A7A2653D}"/>
              </a:ext>
            </a:extLst>
          </p:cNvPr>
          <p:cNvSpPr txBox="1"/>
          <p:nvPr/>
        </p:nvSpPr>
        <p:spPr>
          <a:xfrm>
            <a:off x="4366259" y="2310764"/>
            <a:ext cx="876300" cy="400110"/>
          </a:xfrm>
          <a:prstGeom prst="rect">
            <a:avLst/>
          </a:prstGeom>
          <a:solidFill>
            <a:srgbClr val="F5BDB9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 b="1"/>
              <a:t>Numérica</a:t>
            </a:r>
            <a:endParaRPr lang="es-ES" b="1"/>
          </a:p>
          <a:p>
            <a:pPr algn="ctr"/>
            <a:r>
              <a:rPr lang="es-ES" sz="1000" b="1"/>
              <a:t>Discreta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52CC113-8FDB-84BD-BD11-7A09BF7EB27F}"/>
              </a:ext>
            </a:extLst>
          </p:cNvPr>
          <p:cNvSpPr/>
          <p:nvPr/>
        </p:nvSpPr>
        <p:spPr>
          <a:xfrm>
            <a:off x="1002030" y="1133474"/>
            <a:ext cx="2446020" cy="1371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1E03E9-32AE-231D-0D09-1EF6B7B0943A}"/>
              </a:ext>
            </a:extLst>
          </p:cNvPr>
          <p:cNvSpPr txBox="1"/>
          <p:nvPr/>
        </p:nvSpPr>
        <p:spPr>
          <a:xfrm>
            <a:off x="3811904" y="1202054"/>
            <a:ext cx="7258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female:0</a:t>
            </a:r>
            <a:endParaRPr lang="es-ES" b="1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sz="1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male:1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5BA7E73-A4A8-EE1B-D18B-2621EEF1FB40}"/>
              </a:ext>
            </a:extLst>
          </p:cNvPr>
          <p:cNvSpPr txBox="1"/>
          <p:nvPr/>
        </p:nvSpPr>
        <p:spPr>
          <a:xfrm>
            <a:off x="3872864" y="2931794"/>
            <a:ext cx="542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die:0</a:t>
            </a:r>
            <a:endParaRPr lang="es-ES" b="1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sz="1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live:1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BA6EA8-376F-EE0D-369B-AC41ACB2CDA0}"/>
              </a:ext>
            </a:extLst>
          </p:cNvPr>
          <p:cNvSpPr txBox="1"/>
          <p:nvPr/>
        </p:nvSpPr>
        <p:spPr>
          <a:xfrm>
            <a:off x="3667124" y="2009774"/>
            <a:ext cx="6343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000" b="1">
                <a:solidFill>
                  <a:srgbClr val="DC9C8D"/>
                </a:solidFill>
              </a:rPr>
              <a:t>False:0</a:t>
            </a:r>
            <a:endParaRPr lang="es-ES" b="1">
              <a:solidFill>
                <a:srgbClr val="DC9C8D"/>
              </a:solidFill>
            </a:endParaRPr>
          </a:p>
          <a:p>
            <a:r>
              <a:rPr lang="es-ES" sz="1000" b="1">
                <a:solidFill>
                  <a:srgbClr val="DC9C8D"/>
                </a:solidFill>
              </a:rPr>
              <a:t>True:1</a:t>
            </a:r>
          </a:p>
        </p:txBody>
      </p:sp>
    </p:spTree>
    <p:extLst>
      <p:ext uri="{BB962C8B-B14F-4D97-AF65-F5344CB8AC3E}">
        <p14:creationId xmlns:p14="http://schemas.microsoft.com/office/powerpoint/2010/main" val="14729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2949B82-E1B7-97A2-4809-202A3FBFE8EA}"/>
              </a:ext>
            </a:extLst>
          </p:cNvPr>
          <p:cNvSpPr/>
          <p:nvPr/>
        </p:nvSpPr>
        <p:spPr>
          <a:xfrm>
            <a:off x="725557" y="288235"/>
            <a:ext cx="7295322" cy="477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Anybody" panose="020B0604020202020204" charset="0"/>
              </a:rPr>
              <a:t>Tratamiento de valores faltantes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927869-002B-5A0E-83BC-E84CE829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58" y="1186096"/>
            <a:ext cx="4217670" cy="16192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A2FA24D-7CB0-41F9-5866-0096A3BCABF0}"/>
              </a:ext>
            </a:extLst>
          </p:cNvPr>
          <p:cNvSpPr/>
          <p:nvPr/>
        </p:nvSpPr>
        <p:spPr>
          <a:xfrm>
            <a:off x="336274" y="2025166"/>
            <a:ext cx="926989" cy="11508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TOTAL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167 valores faltantes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43929E-8825-31C5-1698-CE687167603A}"/>
              </a:ext>
            </a:extLst>
          </p:cNvPr>
          <p:cNvSpPr/>
          <p:nvPr/>
        </p:nvSpPr>
        <p:spPr>
          <a:xfrm>
            <a:off x="1738354" y="1065046"/>
            <a:ext cx="1871869" cy="7317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Sin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valores</a:t>
            </a:r>
            <a:r>
              <a:rPr lang="en-US" sz="1100" b="1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faltantes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Age, sex, </a:t>
            </a:r>
            <a:r>
              <a:rPr lang="es-ES" sz="1100" err="1">
                <a:solidFill>
                  <a:schemeClr val="bg1"/>
                </a:solidFill>
                <a:latin typeface="Anybody"/>
              </a:rPr>
              <a:t>antivirals</a:t>
            </a:r>
            <a:r>
              <a:rPr lang="es-ES" sz="1100">
                <a:solidFill>
                  <a:schemeClr val="bg1"/>
                </a:solidFill>
                <a:latin typeface="Anybody"/>
              </a:rPr>
              <a:t>, </a:t>
            </a:r>
            <a:r>
              <a:rPr lang="es-ES" sz="1100" err="1">
                <a:solidFill>
                  <a:schemeClr val="bg1"/>
                </a:solidFill>
                <a:latin typeface="Anybody"/>
              </a:rPr>
              <a:t>histology</a:t>
            </a:r>
            <a:r>
              <a:rPr lang="es-ES" sz="1100">
                <a:solidFill>
                  <a:schemeClr val="bg1"/>
                </a:solidFill>
                <a:latin typeface="Anybody"/>
              </a:rPr>
              <a:t>, </a:t>
            </a:r>
            <a:r>
              <a:rPr lang="es-ES" sz="1100" err="1">
                <a:solidFill>
                  <a:schemeClr val="bg1"/>
                </a:solidFill>
                <a:latin typeface="Anybody"/>
              </a:rPr>
              <a:t>class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09E41DC-40BC-70D8-129A-C19D5C55E6DE}"/>
              </a:ext>
            </a:extLst>
          </p:cNvPr>
          <p:cNvSpPr/>
          <p:nvPr/>
        </p:nvSpPr>
        <p:spPr>
          <a:xfrm>
            <a:off x="1639294" y="3175786"/>
            <a:ext cx="1871869" cy="11508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Con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valores</a:t>
            </a:r>
            <a:r>
              <a:rPr lang="en-US" sz="1100" b="1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faltantes</a:t>
            </a:r>
          </a:p>
          <a:p>
            <a:pPr algn="ctr"/>
            <a:r>
              <a:rPr lang="es-ES" sz="1100" err="1">
                <a:solidFill>
                  <a:schemeClr val="bg1"/>
                </a:solidFill>
                <a:latin typeface="Anybody"/>
              </a:rPr>
              <a:t>Steroid</a:t>
            </a:r>
            <a:r>
              <a:rPr lang="es-ES" sz="1100">
                <a:solidFill>
                  <a:schemeClr val="bg1"/>
                </a:solidFill>
                <a:latin typeface="Anybody"/>
              </a:rPr>
              <a:t>, fatigue, </a:t>
            </a:r>
            <a:r>
              <a:rPr lang="es-ES" sz="1100" err="1">
                <a:solidFill>
                  <a:schemeClr val="bg1"/>
                </a:solidFill>
                <a:latin typeface="Anybody"/>
              </a:rPr>
              <a:t>malaise</a:t>
            </a:r>
            <a:r>
              <a:rPr lang="es-ES" sz="1100">
                <a:solidFill>
                  <a:schemeClr val="bg1"/>
                </a:solidFill>
                <a:latin typeface="Anybody"/>
              </a:rPr>
              <a:t>, anorexia, </a:t>
            </a:r>
            <a:r>
              <a:rPr lang="es-ES" sz="1100" err="1">
                <a:solidFill>
                  <a:schemeClr val="bg1"/>
                </a:solidFill>
                <a:latin typeface="Anybody"/>
              </a:rPr>
              <a:t>liver_big</a:t>
            </a:r>
            <a:r>
              <a:rPr lang="es-ES" sz="1100">
                <a:solidFill>
                  <a:schemeClr val="bg1"/>
                </a:solidFill>
                <a:latin typeface="Anybody"/>
              </a:rPr>
              <a:t>, etc.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30DE50-5725-A81A-1FE8-396A9401CC38}"/>
              </a:ext>
            </a:extLst>
          </p:cNvPr>
          <p:cNvSpPr/>
          <p:nvPr/>
        </p:nvSpPr>
        <p:spPr>
          <a:xfrm>
            <a:off x="4374874" y="3175786"/>
            <a:ext cx="1810909" cy="11508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"/>
              </a:rPr>
              <a:t>Atributos con mayor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número</a:t>
            </a:r>
            <a:r>
              <a:rPr lang="en-US" sz="1100" b="1">
                <a:solidFill>
                  <a:schemeClr val="bg1"/>
                </a:solidFill>
                <a:latin typeface="Helvetica Neue"/>
              </a:rPr>
              <a:t> de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valores</a:t>
            </a:r>
            <a:r>
              <a:rPr lang="en-US" sz="1100" b="1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1100" b="1" err="1">
                <a:solidFill>
                  <a:schemeClr val="bg1"/>
                </a:solidFill>
                <a:latin typeface="Helvetica Neue"/>
              </a:rPr>
              <a:t>faltantes</a:t>
            </a:r>
            <a:r>
              <a:rPr lang="en-US" sz="1100" b="1">
                <a:solidFill>
                  <a:schemeClr val="bg1"/>
                </a:solidFill>
                <a:latin typeface="Helvetica Neue"/>
              </a:rPr>
              <a:t>: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Protime-67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alk_phosphate-29</a:t>
            </a:r>
          </a:p>
          <a:p>
            <a:pPr algn="ctr"/>
            <a:r>
              <a:rPr lang="es-ES" sz="1100">
                <a:solidFill>
                  <a:schemeClr val="bg1"/>
                </a:solidFill>
                <a:latin typeface="Anybody"/>
              </a:rPr>
              <a:t>Albumin-16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6F69870-4244-74A0-B229-9BC910BFC4AC}"/>
              </a:ext>
            </a:extLst>
          </p:cNvPr>
          <p:cNvSpPr/>
          <p:nvPr/>
        </p:nvSpPr>
        <p:spPr>
          <a:xfrm>
            <a:off x="6061710" y="3688080"/>
            <a:ext cx="975360" cy="121920"/>
          </a:xfrm>
          <a:prstGeom prst="rightArrow">
            <a:avLst/>
          </a:prstGeom>
          <a:solidFill>
            <a:srgbClr val="F5BD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032956-6B0F-C2C1-2597-CDD31F3F04FF}"/>
              </a:ext>
            </a:extLst>
          </p:cNvPr>
          <p:cNvSpPr/>
          <p:nvPr/>
        </p:nvSpPr>
        <p:spPr>
          <a:xfrm>
            <a:off x="7034254" y="3069106"/>
            <a:ext cx="1810909" cy="13642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err="1">
                <a:solidFill>
                  <a:schemeClr val="bg1"/>
                </a:solidFill>
                <a:latin typeface="Helvetica Neue"/>
              </a:rPr>
              <a:t>Protime</a:t>
            </a:r>
          </a:p>
          <a:p>
            <a:pPr algn="ctr"/>
            <a:endParaRPr lang="en-US" sz="1100" b="1">
              <a:solidFill>
                <a:schemeClr val="bg1"/>
              </a:solidFill>
              <a:latin typeface="Helvetica Neue"/>
            </a:endParaRPr>
          </a:p>
          <a:p>
            <a:pPr marL="171450" indent="-171450" algn="ctr">
              <a:buChar char="•"/>
            </a:pPr>
            <a:r>
              <a:rPr lang="en-US" sz="1100">
                <a:solidFill>
                  <a:schemeClr val="bg1"/>
                </a:solidFill>
                <a:latin typeface="Anybody"/>
              </a:rPr>
              <a:t>Casi la </a:t>
            </a:r>
            <a:r>
              <a:rPr lang="en-US" sz="1100" err="1">
                <a:solidFill>
                  <a:schemeClr val="bg1"/>
                </a:solidFill>
                <a:latin typeface="Anybody"/>
              </a:rPr>
              <a:t>mitad</a:t>
            </a:r>
            <a:r>
              <a:rPr lang="en-US" sz="1100">
                <a:solidFill>
                  <a:schemeClr val="bg1"/>
                </a:solidFill>
                <a:latin typeface="Anybody"/>
              </a:rPr>
              <a:t> de sus </a:t>
            </a:r>
            <a:r>
              <a:rPr lang="en-US" sz="1100" err="1">
                <a:solidFill>
                  <a:schemeClr val="bg1"/>
                </a:solidFill>
                <a:latin typeface="Anybody"/>
              </a:rPr>
              <a:t>ejemplos</a:t>
            </a:r>
            <a:r>
              <a:rPr lang="en-US" sz="1100">
                <a:solidFill>
                  <a:schemeClr val="bg1"/>
                </a:solidFill>
                <a:latin typeface="Anybody"/>
              </a:rPr>
              <a:t> son </a:t>
            </a:r>
            <a:r>
              <a:rPr lang="en-US" sz="1100" err="1">
                <a:solidFill>
                  <a:schemeClr val="bg1"/>
                </a:solidFill>
                <a:latin typeface="Anybody"/>
              </a:rPr>
              <a:t>nulos</a:t>
            </a:r>
            <a:endParaRPr lang="en-US" sz="1100">
              <a:solidFill>
                <a:schemeClr val="bg1"/>
              </a:solidFill>
              <a:latin typeface="Anybody"/>
            </a:endParaRPr>
          </a:p>
          <a:p>
            <a:pPr algn="ctr"/>
            <a:endParaRPr lang="en-US" sz="1100">
              <a:solidFill>
                <a:schemeClr val="bg1"/>
              </a:solidFill>
              <a:latin typeface="Anybody"/>
            </a:endParaRPr>
          </a:p>
          <a:p>
            <a:pPr marL="171450" indent="-171450" algn="ctr">
              <a:buChar char="•"/>
            </a:pPr>
            <a:r>
              <a:rPr lang="en-US" sz="1100">
                <a:solidFill>
                  <a:schemeClr val="bg1"/>
                </a:solidFill>
                <a:latin typeface="Anybody"/>
              </a:rPr>
              <a:t>Media </a:t>
            </a:r>
            <a:r>
              <a:rPr lang="en-US" sz="1100" err="1">
                <a:solidFill>
                  <a:schemeClr val="bg1"/>
                </a:solidFill>
                <a:latin typeface="Anybody"/>
              </a:rPr>
              <a:t>fuera</a:t>
            </a:r>
            <a:r>
              <a:rPr lang="en-US" sz="1100">
                <a:solidFill>
                  <a:schemeClr val="bg1"/>
                </a:solidFill>
                <a:latin typeface="Anybody"/>
              </a:rPr>
              <a:t> del </a:t>
            </a:r>
            <a:r>
              <a:rPr lang="en-US" sz="1100" err="1">
                <a:solidFill>
                  <a:schemeClr val="bg1"/>
                </a:solidFill>
                <a:latin typeface="Anybody"/>
              </a:rPr>
              <a:t>rango</a:t>
            </a:r>
            <a:r>
              <a:rPr lang="en-US" sz="1100">
                <a:solidFill>
                  <a:schemeClr val="bg1"/>
                </a:solidFill>
                <a:latin typeface="Anybody"/>
              </a:rPr>
              <a:t> normal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FF6E433-FB84-E317-9FA7-A48A672AA07D}"/>
              </a:ext>
            </a:extLst>
          </p:cNvPr>
          <p:cNvSpPr/>
          <p:nvPr/>
        </p:nvSpPr>
        <p:spPr>
          <a:xfrm>
            <a:off x="3402329" y="3627120"/>
            <a:ext cx="975360" cy="121920"/>
          </a:xfrm>
          <a:prstGeom prst="rightArrow">
            <a:avLst/>
          </a:prstGeom>
          <a:solidFill>
            <a:srgbClr val="F5BD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7E642D6-5DF5-16A8-857F-E2B62F2B9973}"/>
              </a:ext>
            </a:extLst>
          </p:cNvPr>
          <p:cNvSpPr/>
          <p:nvPr/>
        </p:nvSpPr>
        <p:spPr>
          <a:xfrm rot="2460000">
            <a:off x="1051217" y="3178181"/>
            <a:ext cx="662940" cy="129540"/>
          </a:xfrm>
          <a:prstGeom prst="rightArrow">
            <a:avLst/>
          </a:prstGeom>
          <a:solidFill>
            <a:srgbClr val="F5BD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1F60-A97C-031E-AB0F-2DF3F852DB38}"/>
              </a:ext>
            </a:extLst>
          </p:cNvPr>
          <p:cNvSpPr/>
          <p:nvPr/>
        </p:nvSpPr>
        <p:spPr>
          <a:xfrm rot="19620000">
            <a:off x="1127417" y="1928500"/>
            <a:ext cx="662940" cy="129540"/>
          </a:xfrm>
          <a:prstGeom prst="rightArrow">
            <a:avLst/>
          </a:prstGeom>
          <a:solidFill>
            <a:srgbClr val="F5BD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271556"/>
      </p:ext>
    </p:extLst>
  </p:cSld>
  <p:clrMapOvr>
    <a:masterClrMapping/>
  </p:clrMapOvr>
</p:sld>
</file>

<file path=ppt/theme/theme1.xml><?xml version="1.0" encoding="utf-8"?>
<a:theme xmlns:a="http://schemas.openxmlformats.org/drawingml/2006/main" name="Liver Inflammation Diseases by Slidesgo">
  <a:themeElements>
    <a:clrScheme name="Simple Light">
      <a:dk1>
        <a:srgbClr val="FFFFFF"/>
      </a:dk1>
      <a:lt1>
        <a:srgbClr val="2E120F"/>
      </a:lt1>
      <a:dk2>
        <a:srgbClr val="421910"/>
      </a:dk2>
      <a:lt2>
        <a:srgbClr val="4C5D04"/>
      </a:lt2>
      <a:accent1>
        <a:srgbClr val="798827"/>
      </a:accent1>
      <a:accent2>
        <a:srgbClr val="C55A41"/>
      </a:accent2>
      <a:accent3>
        <a:srgbClr val="EF918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5AD0E548AF7F4BA3EE9F85942A589B" ma:contentTypeVersion="9" ma:contentTypeDescription="Crear nuevo documento." ma:contentTypeScope="" ma:versionID="c93e6051ae02f885e418ee27be5acb34">
  <xsd:schema xmlns:xsd="http://www.w3.org/2001/XMLSchema" xmlns:xs="http://www.w3.org/2001/XMLSchema" xmlns:p="http://schemas.microsoft.com/office/2006/metadata/properties" xmlns:ns3="e9394170-488a-4aaa-8b62-1a145a1d560d" xmlns:ns4="31768652-394e-434e-b221-0e965426d08e" targetNamespace="http://schemas.microsoft.com/office/2006/metadata/properties" ma:root="true" ma:fieldsID="00e1a855d94813642025d28b2c80839d" ns3:_="" ns4:_="">
    <xsd:import namespace="e9394170-488a-4aaa-8b62-1a145a1d560d"/>
    <xsd:import namespace="31768652-394e-434e-b221-0e965426d0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94170-488a-4aaa-8b62-1a145a1d56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68652-394e-434e-b221-0e965426d0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394170-488a-4aaa-8b62-1a145a1d56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BF6E29-CA36-4291-9685-615A68C5A0F2}">
  <ds:schemaRefs>
    <ds:schemaRef ds:uri="31768652-394e-434e-b221-0e965426d08e"/>
    <ds:schemaRef ds:uri="e9394170-488a-4aaa-8b62-1a145a1d56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D67703C-23EB-4B1D-A24D-D42DF0888A9A}">
  <ds:schemaRefs>
    <ds:schemaRef ds:uri="31768652-394e-434e-b221-0e965426d08e"/>
    <ds:schemaRef ds:uri="e9394170-488a-4aaa-8b62-1a145a1d56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456964-E528-4580-9939-4D77C6B350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Liver Inflammation Diseases by Slidesgo</vt:lpstr>
      <vt:lpstr>PREDICCIÓN HEPATITIS</vt:lpstr>
      <vt:lpstr>01</vt:lpstr>
      <vt:lpstr>01</vt:lpstr>
      <vt:lpstr>PowerPoint Presentation</vt:lpstr>
      <vt:lpstr>02</vt:lpstr>
      <vt:lpstr>SOBRE EL DATASET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K-MEANS</vt:lpstr>
      <vt:lpstr>K-MEANS</vt:lpstr>
      <vt:lpstr>05</vt:lpstr>
      <vt:lpstr>Random Forest</vt:lpstr>
      <vt:lpstr>Accuracy</vt:lpstr>
      <vt:lpstr>PowerPoint Presentation</vt:lpstr>
      <vt:lpstr>RANDOM FOREST</vt:lpstr>
      <vt:lpstr>PowerPoint Presentation</vt:lpstr>
      <vt:lpstr>06</vt:lpstr>
      <vt:lpstr>Regresión lineal</vt:lpstr>
      <vt:lpstr>MSE</vt:lpstr>
      <vt:lpstr>PowerPoint Presentation</vt:lpstr>
      <vt:lpstr>07</vt:lpstr>
      <vt:lpstr>DIFICULTADES ENCONTRADAS</vt:lpstr>
      <vt:lpstr>! Muchas gracias por vuestra atención ¡ 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HEPATITIS</dc:title>
  <cp:revision>1</cp:revision>
  <dcterms:modified xsi:type="dcterms:W3CDTF">2024-01-08T16:06:22Z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0x010100A95AD0E548AF7F4BA3EE9F85942A589B</vt:lpwstr>
  </property>
</Properties>
</file>